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3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9" r:id="rId2"/>
    <p:sldMasterId id="2147483738" r:id="rId3"/>
    <p:sldMasterId id="2147483777" r:id="rId4"/>
  </p:sldMasterIdLst>
  <p:notesMasterIdLst>
    <p:notesMasterId r:id="rId22"/>
  </p:notesMasterIdLst>
  <p:sldIdLst>
    <p:sldId id="257" r:id="rId5"/>
    <p:sldId id="258" r:id="rId6"/>
    <p:sldId id="273" r:id="rId7"/>
    <p:sldId id="259" r:id="rId8"/>
    <p:sldId id="260" r:id="rId9"/>
    <p:sldId id="263" r:id="rId10"/>
    <p:sldId id="264" r:id="rId11"/>
    <p:sldId id="265" r:id="rId12"/>
    <p:sldId id="266" r:id="rId13"/>
    <p:sldId id="267" r:id="rId14"/>
    <p:sldId id="271" r:id="rId15"/>
    <p:sldId id="275" r:id="rId16"/>
    <p:sldId id="272" r:id="rId17"/>
    <p:sldId id="270" r:id="rId18"/>
    <p:sldId id="269" r:id="rId19"/>
    <p:sldId id="274" r:id="rId20"/>
    <p:sldId id="268" r:id="rId21"/>
  </p:sldIdLst>
  <p:sldSz cx="9906000" cy="6858000" type="A4"/>
  <p:notesSz cx="6797675" cy="9926638"/>
  <p:defaultTextStyle>
    <a:defPPr>
      <a:defRPr lang="th-TH"/>
    </a:defPPr>
    <a:lvl1pPr marL="0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6993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3984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0976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7969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4960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B2E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10" y="-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164DB-990B-4698-BCFB-F962C10BC03F}" type="datetimeFigureOut">
              <a:rPr lang="th-TH" smtClean="0"/>
              <a:t>05/07/65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711BD-61F9-4CDD-9615-E03E1F2B150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958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93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984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976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969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960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21E4-0677-4B2D-A745-9F110E670A9A}" type="slidenum">
              <a:rPr lang="th-TH" smtClean="0">
                <a:solidFill>
                  <a:prstClr val="black"/>
                </a:solidFill>
              </a:rPr>
              <a:pPr/>
              <a:t>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711BD-61F9-4CDD-9615-E03E1F2B150A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714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21E4-0677-4B2D-A745-9F110E670A9A}" type="slidenum">
              <a:rPr lang="th-TH" smtClean="0">
                <a:solidFill>
                  <a:prstClr val="black"/>
                </a:solidFill>
              </a:rPr>
              <a:pPr/>
              <a:t>12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69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208584" y="2372898"/>
            <a:ext cx="6316284" cy="1470025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th-TH" sz="6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Add Your Title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676636" y="3909056"/>
            <a:ext cx="5105282" cy="48005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>
              <a:buNone/>
              <a:defRPr lang="en-US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</a:rPr>
              <a:t>Here is where your presentation begins 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BB89BCC-445E-497B-A480-43E1E5D4E36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4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96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00082" y="4089460"/>
            <a:ext cx="4390897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sz="320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- Someone Famous -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6E3FB49-E923-4F95-9A1F-208FD4C07DA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ตัวแทนเนื้อหา 11"/>
          <p:cNvSpPr>
            <a:spLocks noGrp="1"/>
          </p:cNvSpPr>
          <p:nvPr>
            <p:ph sz="quarter" idx="15" hasCustomPrompt="1"/>
          </p:nvPr>
        </p:nvSpPr>
        <p:spPr>
          <a:xfrm>
            <a:off x="1819027" y="2756956"/>
            <a:ext cx="4953000" cy="1272117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92439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A17DB26-4B6F-478B-90FC-1109C8B60F8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0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158805" y="2948948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19" name="ตัวแทนรูปภาพ 2"/>
          <p:cNvSpPr>
            <a:spLocks noGrp="1"/>
          </p:cNvSpPr>
          <p:nvPr>
            <p:ph type="pic" sz="quarter" idx="30" hasCustomPrompt="1"/>
          </p:nvPr>
        </p:nvSpPr>
        <p:spPr>
          <a:xfrm>
            <a:off x="3158805" y="4197088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1" name="ตัวแทนรูปภาพ 2"/>
          <p:cNvSpPr>
            <a:spLocks noGrp="1"/>
          </p:cNvSpPr>
          <p:nvPr>
            <p:ph type="pic" sz="quarter" idx="31" hasCustomPrompt="1"/>
          </p:nvPr>
        </p:nvSpPr>
        <p:spPr>
          <a:xfrm>
            <a:off x="4562961" y="4197088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2" name="ตัวแทนรูปภาพ 2"/>
          <p:cNvSpPr>
            <a:spLocks noGrp="1"/>
          </p:cNvSpPr>
          <p:nvPr>
            <p:ph type="pic" sz="quarter" idx="32" hasCustomPrompt="1"/>
          </p:nvPr>
        </p:nvSpPr>
        <p:spPr>
          <a:xfrm>
            <a:off x="4562961" y="2948948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17070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88A9885-E575-4A26-AFA3-F94535A67AF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520623" y="2756925"/>
            <a:ext cx="5694633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dirty="0">
                <a:ln w="28575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Awesome words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052086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7539886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A0DE56F-0327-4EFF-AE4B-A200439E9DB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71448987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67DD0DF-6524-4D98-98D0-C2BCDDC1530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30575" y="2564912"/>
            <a:ext cx="6396711" cy="1574961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7200" kern="1200" baseline="0" dirty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BIG NUMBER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408800288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1229C78-36C2-4229-9D9A-07B0C519738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328540" y="3236985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quarter" idx="15" hasCustomPrompt="1"/>
          </p:nvPr>
        </p:nvSpPr>
        <p:spPr>
          <a:xfrm>
            <a:off x="1288285" y="2475147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6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730362" y="3242835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7" name="ตัวแทนข้อความ 2"/>
          <p:cNvSpPr>
            <a:spLocks noGrp="1"/>
          </p:cNvSpPr>
          <p:nvPr>
            <p:ph type="body" sz="quarter" idx="17" hasCustomPrompt="1"/>
          </p:nvPr>
        </p:nvSpPr>
        <p:spPr>
          <a:xfrm>
            <a:off x="4690102" y="2480996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109367" y="4845723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sz="quarter" idx="19" hasCustomPrompt="1"/>
          </p:nvPr>
        </p:nvSpPr>
        <p:spPr>
          <a:xfrm>
            <a:off x="3069112" y="4083884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1DCC1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1548518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F21AAB4-3C12-4C73-B389-D98C8C3EFF8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208590" y="2276876"/>
            <a:ext cx="3229231" cy="56934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200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5015949" y="2829499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sz="quarter" idx="15" hasCustomPrompt="1"/>
          </p:nvPr>
        </p:nvSpPr>
        <p:spPr>
          <a:xfrm>
            <a:off x="1209018" y="2838207"/>
            <a:ext cx="3228048" cy="260798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l" defTabSz="913984" rtl="0" eaLnBrk="1" latinLnBrk="0" hangingPunct="1">
              <a:buFont typeface="Arial" pitchFamily="34" charset="0"/>
              <a:buNone/>
              <a:defRPr lang="th-TH" sz="11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Chart</a:t>
            </a:r>
            <a:endParaRPr lang="th-TH" dirty="0"/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020883" y="2378021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015949" y="4005064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020883" y="3553592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015949" y="5157199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020883" y="4705721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409532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10D06D1D-0FC5-4184-AFBA-92953DCABB5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253753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246018" y="3329819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9" name="Google Shape;4631;p79"/>
          <p:cNvGrpSpPr/>
          <p:nvPr userDrawn="1"/>
        </p:nvGrpSpPr>
        <p:grpSpPr>
          <a:xfrm>
            <a:off x="1090498" y="2653843"/>
            <a:ext cx="2778267" cy="2713480"/>
            <a:chOff x="4147875" y="986011"/>
            <a:chExt cx="3842140" cy="3019074"/>
          </a:xfrm>
          <a:effectLst>
            <a:outerShdw blurRad="50800" dist="38100" dir="2700000" algn="tl" rotWithShape="0">
              <a:srgbClr val="582822">
                <a:alpha val="20000"/>
              </a:srgbClr>
            </a:outerShdw>
          </a:effectLst>
        </p:grpSpPr>
        <p:sp>
          <p:nvSpPr>
            <p:cNvPr id="10" name="Google Shape;4633;p79"/>
            <p:cNvSpPr/>
            <p:nvPr/>
          </p:nvSpPr>
          <p:spPr>
            <a:xfrm>
              <a:off x="5602961" y="3553821"/>
              <a:ext cx="928770" cy="386339"/>
            </a:xfrm>
            <a:custGeom>
              <a:avLst/>
              <a:gdLst>
                <a:gd name="connsiteX0" fmla="*/ 1507 w 10193"/>
                <a:gd name="connsiteY0" fmla="*/ 0 h 11364"/>
                <a:gd name="connsiteX1" fmla="*/ 0 w 10193"/>
                <a:gd name="connsiteY1" fmla="*/ 11364 h 11364"/>
                <a:gd name="connsiteX2" fmla="*/ 10193 w 10193"/>
                <a:gd name="connsiteY2" fmla="*/ 5622 h 11364"/>
                <a:gd name="connsiteX3" fmla="*/ 9460 w 10193"/>
                <a:gd name="connsiteY3" fmla="*/ 0 h 11364"/>
                <a:gd name="connsiteX4" fmla="*/ 1507 w 10193"/>
                <a:gd name="connsiteY4" fmla="*/ 0 h 11364"/>
                <a:gd name="connsiteX0" fmla="*/ 1507 w 10930"/>
                <a:gd name="connsiteY0" fmla="*/ 0 h 11857"/>
                <a:gd name="connsiteX1" fmla="*/ 0 w 10930"/>
                <a:gd name="connsiteY1" fmla="*/ 11364 h 11857"/>
                <a:gd name="connsiteX2" fmla="*/ 10930 w 10930"/>
                <a:gd name="connsiteY2" fmla="*/ 11466 h 11857"/>
                <a:gd name="connsiteX3" fmla="*/ 9460 w 10930"/>
                <a:gd name="connsiteY3" fmla="*/ 0 h 11857"/>
                <a:gd name="connsiteX4" fmla="*/ 1507 w 10930"/>
                <a:gd name="connsiteY4" fmla="*/ 0 h 11857"/>
                <a:gd name="connsiteX0" fmla="*/ 1507 w 10930"/>
                <a:gd name="connsiteY0" fmla="*/ 0 h 11474"/>
                <a:gd name="connsiteX1" fmla="*/ 0 w 10930"/>
                <a:gd name="connsiteY1" fmla="*/ 11364 h 11474"/>
                <a:gd name="connsiteX2" fmla="*/ 10930 w 10930"/>
                <a:gd name="connsiteY2" fmla="*/ 11466 h 11474"/>
                <a:gd name="connsiteX3" fmla="*/ 9460 w 10930"/>
                <a:gd name="connsiteY3" fmla="*/ 0 h 11474"/>
                <a:gd name="connsiteX4" fmla="*/ 1507 w 10930"/>
                <a:gd name="connsiteY4" fmla="*/ 0 h 11474"/>
                <a:gd name="connsiteX0" fmla="*/ 1507 w 10930"/>
                <a:gd name="connsiteY0" fmla="*/ 0 h 11527"/>
                <a:gd name="connsiteX1" fmla="*/ 0 w 10930"/>
                <a:gd name="connsiteY1" fmla="*/ 11364 h 11527"/>
                <a:gd name="connsiteX2" fmla="*/ 10930 w 10930"/>
                <a:gd name="connsiteY2" fmla="*/ 11466 h 11527"/>
                <a:gd name="connsiteX3" fmla="*/ 9460 w 10930"/>
                <a:gd name="connsiteY3" fmla="*/ 0 h 11527"/>
                <a:gd name="connsiteX4" fmla="*/ 1507 w 10930"/>
                <a:gd name="connsiteY4" fmla="*/ 0 h 1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0" h="11527" extrusionOk="0">
                  <a:moveTo>
                    <a:pt x="1507" y="0"/>
                  </a:moveTo>
                  <a:lnTo>
                    <a:pt x="0" y="11364"/>
                  </a:lnTo>
                  <a:cubicBezTo>
                    <a:pt x="3411" y="11469"/>
                    <a:pt x="7558" y="11611"/>
                    <a:pt x="10930" y="11466"/>
                  </a:cubicBezTo>
                  <a:cubicBezTo>
                    <a:pt x="10686" y="9592"/>
                    <a:pt x="9704" y="1874"/>
                    <a:pt x="9460" y="0"/>
                  </a:cubicBezTo>
                  <a:lnTo>
                    <a:pt x="1507" y="0"/>
                  </a:lnTo>
                  <a:close/>
                </a:path>
              </a:pathLst>
            </a:custGeom>
            <a:solidFill>
              <a:srgbClr val="D4E09B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3" name="Google Shape;4634;p79"/>
            <p:cNvSpPr/>
            <p:nvPr/>
          </p:nvSpPr>
          <p:spPr>
            <a:xfrm>
              <a:off x="5520135" y="3939716"/>
              <a:ext cx="1097573" cy="65369"/>
            </a:xfrm>
            <a:custGeom>
              <a:avLst/>
              <a:gdLst/>
              <a:ahLst/>
              <a:cxnLst/>
              <a:rect l="l" t="t" r="r" b="b"/>
              <a:pathLst>
                <a:path w="23375" h="1541" extrusionOk="0">
                  <a:moveTo>
                    <a:pt x="492" y="0"/>
                  </a:moveTo>
                  <a:cubicBezTo>
                    <a:pt x="214" y="0"/>
                    <a:pt x="1" y="230"/>
                    <a:pt x="1" y="492"/>
                  </a:cubicBezTo>
                  <a:lnTo>
                    <a:pt x="1" y="1541"/>
                  </a:lnTo>
                  <a:lnTo>
                    <a:pt x="23375" y="1541"/>
                  </a:lnTo>
                  <a:lnTo>
                    <a:pt x="23375" y="492"/>
                  </a:lnTo>
                  <a:cubicBezTo>
                    <a:pt x="23375" y="213"/>
                    <a:pt x="23145" y="0"/>
                    <a:pt x="22883" y="0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Google Shape;4635;p79"/>
            <p:cNvSpPr/>
            <p:nvPr/>
          </p:nvSpPr>
          <p:spPr>
            <a:xfrm>
              <a:off x="4147875" y="1157727"/>
              <a:ext cx="3842140" cy="2479534"/>
            </a:xfrm>
            <a:custGeom>
              <a:avLst/>
              <a:gdLst/>
              <a:ahLst/>
              <a:cxnLst/>
              <a:rect l="l" t="t" r="r" b="b"/>
              <a:pathLst>
                <a:path w="81826" h="58452" extrusionOk="0">
                  <a:moveTo>
                    <a:pt x="1574" y="1"/>
                  </a:moveTo>
                  <a:cubicBezTo>
                    <a:pt x="705" y="1"/>
                    <a:pt x="0" y="689"/>
                    <a:pt x="0" y="1558"/>
                  </a:cubicBezTo>
                  <a:lnTo>
                    <a:pt x="0" y="56895"/>
                  </a:lnTo>
                  <a:cubicBezTo>
                    <a:pt x="0" y="57764"/>
                    <a:pt x="705" y="58452"/>
                    <a:pt x="1574" y="58452"/>
                  </a:cubicBezTo>
                  <a:lnTo>
                    <a:pt x="80252" y="58452"/>
                  </a:lnTo>
                  <a:cubicBezTo>
                    <a:pt x="81121" y="58452"/>
                    <a:pt x="81826" y="57764"/>
                    <a:pt x="81826" y="56895"/>
                  </a:cubicBezTo>
                  <a:lnTo>
                    <a:pt x="81826" y="1558"/>
                  </a:lnTo>
                  <a:cubicBezTo>
                    <a:pt x="81826" y="689"/>
                    <a:pt x="81121" y="1"/>
                    <a:pt x="80252" y="1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Google Shape;4636;p79"/>
            <p:cNvSpPr/>
            <p:nvPr/>
          </p:nvSpPr>
          <p:spPr>
            <a:xfrm>
              <a:off x="4147875" y="986011"/>
              <a:ext cx="3842140" cy="2359231"/>
            </a:xfrm>
            <a:custGeom>
              <a:avLst/>
              <a:gdLst/>
              <a:ahLst/>
              <a:cxnLst/>
              <a:rect l="l" t="t" r="r" b="b"/>
              <a:pathLst>
                <a:path w="81826" h="55616" extrusionOk="0">
                  <a:moveTo>
                    <a:pt x="2836" y="0"/>
                  </a:moveTo>
                  <a:cubicBezTo>
                    <a:pt x="1279" y="0"/>
                    <a:pt x="0" y="1279"/>
                    <a:pt x="0" y="2836"/>
                  </a:cubicBezTo>
                  <a:lnTo>
                    <a:pt x="0" y="55616"/>
                  </a:lnTo>
                  <a:lnTo>
                    <a:pt x="81826" y="55616"/>
                  </a:lnTo>
                  <a:lnTo>
                    <a:pt x="81826" y="2836"/>
                  </a:lnTo>
                  <a:cubicBezTo>
                    <a:pt x="81826" y="1279"/>
                    <a:pt x="80547" y="0"/>
                    <a:pt x="78973" y="0"/>
                  </a:cubicBezTo>
                  <a:close/>
                </a:path>
              </a:pathLst>
            </a:cu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Google Shape;4637;p79"/>
            <p:cNvSpPr/>
            <p:nvPr/>
          </p:nvSpPr>
          <p:spPr>
            <a:xfrm>
              <a:off x="4351050" y="1150770"/>
              <a:ext cx="3435791" cy="1934437"/>
            </a:xfrm>
            <a:custGeom>
              <a:avLst/>
              <a:gdLst/>
              <a:ahLst/>
              <a:cxnLst/>
              <a:rect l="l" t="t" r="r" b="b"/>
              <a:pathLst>
                <a:path w="73172" h="45602" extrusionOk="0">
                  <a:moveTo>
                    <a:pt x="426" y="1"/>
                  </a:moveTo>
                  <a:cubicBezTo>
                    <a:pt x="197" y="1"/>
                    <a:pt x="0" y="181"/>
                    <a:pt x="0" y="411"/>
                  </a:cubicBezTo>
                  <a:lnTo>
                    <a:pt x="0" y="45175"/>
                  </a:lnTo>
                  <a:cubicBezTo>
                    <a:pt x="0" y="45405"/>
                    <a:pt x="197" y="45601"/>
                    <a:pt x="426" y="45601"/>
                  </a:cubicBezTo>
                  <a:lnTo>
                    <a:pt x="72745" y="45601"/>
                  </a:lnTo>
                  <a:cubicBezTo>
                    <a:pt x="72975" y="45601"/>
                    <a:pt x="73171" y="45405"/>
                    <a:pt x="73171" y="45175"/>
                  </a:cubicBezTo>
                  <a:lnTo>
                    <a:pt x="73171" y="411"/>
                  </a:lnTo>
                  <a:cubicBezTo>
                    <a:pt x="73171" y="181"/>
                    <a:pt x="72975" y="1"/>
                    <a:pt x="72745" y="1"/>
                  </a:cubicBezTo>
                  <a:close/>
                </a:path>
              </a:pathLst>
            </a:cu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7" name="Google Shape;4638;p79"/>
            <p:cNvSpPr/>
            <p:nvPr/>
          </p:nvSpPr>
          <p:spPr>
            <a:xfrm>
              <a:off x="6008800" y="3421088"/>
              <a:ext cx="120300" cy="120300"/>
            </a:xfrm>
            <a:prstGeom prst="ellipse">
              <a:avLst/>
            </a:prstGeom>
            <a:solidFill>
              <a:srgbClr val="CBDFBD"/>
            </a:solidFill>
            <a:ln w="28575" cap="flat" cmpd="sng">
              <a:solidFill>
                <a:srgbClr val="5828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" name="ตัวแทนสื่อ 2"/>
          <p:cNvSpPr>
            <a:spLocks noGrp="1"/>
          </p:cNvSpPr>
          <p:nvPr>
            <p:ph type="media" sz="quarter" idx="15" hasCustomPrompt="1"/>
          </p:nvPr>
        </p:nvSpPr>
        <p:spPr>
          <a:xfrm>
            <a:off x="1238250" y="2808825"/>
            <a:ext cx="2483379" cy="1731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Font typeface="Arial" pitchFamily="34" charset="0"/>
              <a:buNone/>
              <a:defRPr lang="th-TH" sz="12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2492023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AF6AB147-A064-4A4D-8FE9-8C65276541A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12278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104543" y="3329819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8" name="กลุ่ม 17"/>
          <p:cNvGrpSpPr/>
          <p:nvPr userDrawn="1"/>
        </p:nvGrpSpPr>
        <p:grpSpPr>
          <a:xfrm>
            <a:off x="4649172" y="2660914"/>
            <a:ext cx="2800108" cy="2059499"/>
            <a:chOff x="4123111" y="2120474"/>
            <a:chExt cx="2584715" cy="1544624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 rot="5400000">
              <a:off x="4643157" y="1600428"/>
              <a:ext cx="1544624" cy="2584715"/>
            </a:xfrm>
            <a:prstGeom prst="roundRect">
              <a:avLst>
                <a:gd name="adj" fmla="val 7888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0" name="สี่เหลี่ยมผืนผ้า 19"/>
            <p:cNvSpPr/>
            <p:nvPr/>
          </p:nvSpPr>
          <p:spPr>
            <a:xfrm rot="5400000">
              <a:off x="4707533" y="1882709"/>
              <a:ext cx="1431836" cy="2023562"/>
            </a:xfrm>
            <a:prstGeom prst="rect">
              <a:avLst/>
            </a:prstGeom>
            <a:solidFill>
              <a:srgbClr val="F6F4D2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2" name="สี่เหลี่ยมผืนผ้ามุมมน 21"/>
            <p:cNvSpPr/>
            <p:nvPr/>
          </p:nvSpPr>
          <p:spPr>
            <a:xfrm rot="5400000" flipV="1">
              <a:off x="6413469" y="2882977"/>
              <a:ext cx="353937" cy="39318"/>
            </a:xfrm>
            <a:prstGeom prst="roundRect">
              <a:avLst>
                <a:gd name="adj" fmla="val 5000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3" name="วงรี 22"/>
            <p:cNvSpPr/>
            <p:nvPr/>
          </p:nvSpPr>
          <p:spPr>
            <a:xfrm rot="5400000">
              <a:off x="4183690" y="2809757"/>
              <a:ext cx="193078" cy="185757"/>
            </a:xfrm>
            <a:prstGeom prst="ellipse">
              <a:avLst/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26" name="ตัวแทนสื่อ 25"/>
          <p:cNvSpPr>
            <a:spLocks noGrp="1"/>
          </p:cNvSpPr>
          <p:nvPr>
            <p:ph type="media" sz="quarter" idx="15" hasCustomPrompt="1"/>
          </p:nvPr>
        </p:nvSpPr>
        <p:spPr>
          <a:xfrm>
            <a:off x="4978802" y="2738968"/>
            <a:ext cx="2165217" cy="189653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728878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title" hasCustomPrompt="1"/>
          </p:nvPr>
        </p:nvSpPr>
        <p:spPr>
          <a:xfrm>
            <a:off x="3002596" y="2599277"/>
            <a:ext cx="2585492" cy="1309779"/>
          </a:xfrm>
          <a:prstGeom prst="rect">
            <a:avLst/>
          </a:prstGeom>
        </p:spPr>
        <p:txBody>
          <a:bodyPr lIns="91398" tIns="45699" rIns="91398" bIns="45699">
            <a:prstTxWarp prst="textArchUp">
              <a:avLst>
                <a:gd name="adj" fmla="val 10838624"/>
              </a:avLst>
            </a:prstTxWarp>
          </a:bodyPr>
          <a:lstStyle>
            <a:lvl1pPr marL="0" algn="ctr" defTabSz="913984" rtl="0" eaLnBrk="1" latinLnBrk="0" hangingPunct="1">
              <a:defRPr lang="th-TH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dirty="0"/>
              <a:t>OUR TEAM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6DE2B2C-4181-4979-BC30-56802C36826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214184" y="4273597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9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14184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0" name="ตัวแทนข้อความ 2"/>
          <p:cNvSpPr>
            <a:spLocks noGrp="1"/>
          </p:cNvSpPr>
          <p:nvPr>
            <p:ph type="body" idx="16"/>
          </p:nvPr>
        </p:nvSpPr>
        <p:spPr>
          <a:xfrm>
            <a:off x="3321046" y="4273597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1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3321046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2" name="ตัวแทนข้อความ 2"/>
          <p:cNvSpPr>
            <a:spLocks noGrp="1"/>
          </p:cNvSpPr>
          <p:nvPr>
            <p:ph type="body" idx="18"/>
          </p:nvPr>
        </p:nvSpPr>
        <p:spPr>
          <a:xfrm>
            <a:off x="5427907" y="4273597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3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7907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286593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4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398244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5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499067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1866999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8F9D1B67-DCCE-4C92-88D4-E039E559595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40092" y="4101082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4" name="กลุ่ม 13"/>
          <p:cNvGrpSpPr/>
          <p:nvPr userDrawn="1"/>
        </p:nvGrpSpPr>
        <p:grpSpPr>
          <a:xfrm>
            <a:off x="5611983" y="2914191"/>
            <a:ext cx="58500" cy="72000"/>
            <a:chOff x="3626791" y="914142"/>
            <a:chExt cx="97183" cy="97183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กลุ่ม 16"/>
          <p:cNvGrpSpPr/>
          <p:nvPr userDrawn="1"/>
        </p:nvGrpSpPr>
        <p:grpSpPr>
          <a:xfrm>
            <a:off x="4615573" y="2949289"/>
            <a:ext cx="58500" cy="72000"/>
            <a:chOff x="3626791" y="914142"/>
            <a:chExt cx="97183" cy="97183"/>
          </a:xfrm>
        </p:grpSpPr>
        <p:cxnSp>
          <p:nvCxnSpPr>
            <p:cNvPr id="18" name="ตัวเชื่อมต่อตรง 1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กลุ่ม 19"/>
          <p:cNvGrpSpPr/>
          <p:nvPr userDrawn="1"/>
        </p:nvGrpSpPr>
        <p:grpSpPr>
          <a:xfrm>
            <a:off x="3260904" y="2915092"/>
            <a:ext cx="58500" cy="72000"/>
            <a:chOff x="3626791" y="914142"/>
            <a:chExt cx="97183" cy="97183"/>
          </a:xfrm>
        </p:grpSpPr>
        <p:cxnSp>
          <p:nvCxnSpPr>
            <p:cNvPr id="21" name="ตัวเชื่อมต่อตรง 20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กลุ่ม 22"/>
          <p:cNvGrpSpPr/>
          <p:nvPr userDrawn="1"/>
        </p:nvGrpSpPr>
        <p:grpSpPr>
          <a:xfrm>
            <a:off x="2359759" y="3534792"/>
            <a:ext cx="58500" cy="72000"/>
            <a:chOff x="3626791" y="914142"/>
            <a:chExt cx="97183" cy="97183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กลุ่ม 25"/>
          <p:cNvGrpSpPr/>
          <p:nvPr userDrawn="1"/>
        </p:nvGrpSpPr>
        <p:grpSpPr>
          <a:xfrm>
            <a:off x="3694368" y="2795713"/>
            <a:ext cx="58500" cy="72000"/>
            <a:chOff x="3626791" y="914142"/>
            <a:chExt cx="97183" cy="97183"/>
          </a:xfrm>
        </p:grpSpPr>
        <p:cxnSp>
          <p:nvCxnSpPr>
            <p:cNvPr id="27" name="ตัวเชื่อมต่อตรง 26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กลุ่ม 28"/>
          <p:cNvGrpSpPr/>
          <p:nvPr userDrawn="1"/>
        </p:nvGrpSpPr>
        <p:grpSpPr>
          <a:xfrm>
            <a:off x="2529064" y="2671096"/>
            <a:ext cx="58500" cy="72000"/>
            <a:chOff x="3626791" y="914142"/>
            <a:chExt cx="97183" cy="97183"/>
          </a:xfrm>
        </p:grpSpPr>
        <p:cxnSp>
          <p:nvCxnSpPr>
            <p:cNvPr id="30" name="ตัวเชื่อมต่อตรง 29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กลุ่ม 31"/>
          <p:cNvGrpSpPr/>
          <p:nvPr userDrawn="1"/>
        </p:nvGrpSpPr>
        <p:grpSpPr>
          <a:xfrm>
            <a:off x="4784024" y="3576211"/>
            <a:ext cx="58500" cy="72000"/>
            <a:chOff x="3626791" y="914142"/>
            <a:chExt cx="97183" cy="97183"/>
          </a:xfrm>
        </p:grpSpPr>
        <p:cxnSp>
          <p:nvCxnSpPr>
            <p:cNvPr id="33" name="ตัวเชื่อมต่อตรง 32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ตัวเชื่อมต่อตรง 33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กลุ่ม 34"/>
          <p:cNvGrpSpPr/>
          <p:nvPr userDrawn="1"/>
        </p:nvGrpSpPr>
        <p:grpSpPr>
          <a:xfrm>
            <a:off x="6015862" y="2948388"/>
            <a:ext cx="58500" cy="72000"/>
            <a:chOff x="3626791" y="914142"/>
            <a:chExt cx="97183" cy="97183"/>
          </a:xfrm>
        </p:grpSpPr>
        <p:cxnSp>
          <p:nvCxnSpPr>
            <p:cNvPr id="36" name="ตัวเชื่อมต่อตรง 35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ตัวเชื่อมต่อตรง 36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กลุ่ม 37"/>
          <p:cNvGrpSpPr/>
          <p:nvPr userDrawn="1"/>
        </p:nvGrpSpPr>
        <p:grpSpPr>
          <a:xfrm>
            <a:off x="5226120" y="2827959"/>
            <a:ext cx="58500" cy="72000"/>
            <a:chOff x="3626791" y="914142"/>
            <a:chExt cx="97183" cy="97183"/>
          </a:xfrm>
        </p:grpSpPr>
        <p:cxnSp>
          <p:nvCxnSpPr>
            <p:cNvPr id="39" name="ตัวเชื่อมต่อตรง 38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ตัวเชื่อมต่อตรง 39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กลุ่ม 40"/>
          <p:cNvGrpSpPr/>
          <p:nvPr userDrawn="1"/>
        </p:nvGrpSpPr>
        <p:grpSpPr>
          <a:xfrm>
            <a:off x="2296291" y="3098856"/>
            <a:ext cx="58500" cy="72000"/>
            <a:chOff x="3626791" y="914142"/>
            <a:chExt cx="97183" cy="97183"/>
          </a:xfrm>
        </p:grpSpPr>
        <p:cxnSp>
          <p:nvCxnSpPr>
            <p:cNvPr id="42" name="ตัวเชื่อมต่อตรง 41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ตัวเชื่อมต่อตรง 42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กลุ่ม 43"/>
          <p:cNvGrpSpPr/>
          <p:nvPr userDrawn="1"/>
        </p:nvGrpSpPr>
        <p:grpSpPr>
          <a:xfrm>
            <a:off x="4232323" y="2828860"/>
            <a:ext cx="58500" cy="72000"/>
            <a:chOff x="3626791" y="914142"/>
            <a:chExt cx="97183" cy="97183"/>
          </a:xfrm>
        </p:grpSpPr>
        <p:cxnSp>
          <p:nvCxnSpPr>
            <p:cNvPr id="45" name="ตัวเชื่อมต่อตรง 4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กลุ่ม 46"/>
          <p:cNvGrpSpPr/>
          <p:nvPr userDrawn="1"/>
        </p:nvGrpSpPr>
        <p:grpSpPr>
          <a:xfrm>
            <a:off x="6272886" y="3429000"/>
            <a:ext cx="58500" cy="72000"/>
            <a:chOff x="3626791" y="914142"/>
            <a:chExt cx="97183" cy="97183"/>
          </a:xfrm>
        </p:grpSpPr>
        <p:cxnSp>
          <p:nvCxnSpPr>
            <p:cNvPr id="48" name="ตัวเชื่อมต่อตรง 4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ตัวเชื่อมต่อตรง 4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40092" y="2830815"/>
            <a:ext cx="4758529" cy="1200732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0" kern="1200" baseline="0" dirty="0" smtClean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326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2BC1AEB-0300-4796-98AF-C756B60110B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9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0990805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5FA95C3-EDDD-4C38-823C-156410D3989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040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938A66D-7956-4288-A354-7267034831C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08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796286" y="2931746"/>
            <a:ext cx="6427113" cy="27695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algn="l"/>
            <a:r>
              <a:rPr lang="en-US" sz="1200" dirty="0">
                <a:cs typeface="Mitr Medium" pitchFamily="2" charset="-34"/>
              </a:rPr>
              <a:t>CREDITS: This presentation template has icons by </a:t>
            </a:r>
            <a:r>
              <a:rPr lang="en-US" sz="1200" dirty="0" err="1">
                <a:cs typeface="Mitr Medium" pitchFamily="2" charset="-34"/>
              </a:rPr>
              <a:t>Flaticon</a:t>
            </a:r>
            <a:r>
              <a:rPr lang="en-US" sz="1200" dirty="0">
                <a:cs typeface="Mitr Medium" pitchFamily="2" charset="-34"/>
              </a:rPr>
              <a:t>, and images by </a:t>
            </a:r>
            <a:r>
              <a:rPr lang="en-US" sz="1200" dirty="0" err="1">
                <a:cs typeface="Mitr Medium" pitchFamily="2" charset="-34"/>
              </a:rPr>
              <a:t>Freepik</a:t>
            </a:r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Google Shape;3801;p59"/>
          <p:cNvSpPr txBox="1">
            <a:spLocks/>
          </p:cNvSpPr>
          <p:nvPr userDrawn="1"/>
        </p:nvSpPr>
        <p:spPr>
          <a:xfrm>
            <a:off x="2103187" y="3748777"/>
            <a:ext cx="5315177" cy="120028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Aesthetic home with cactus plants wooden shelf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Waist up shot handsome self confident cheerful male entrepreneur has broad smile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Half length shot cheerful senior man smiles happily with white teeth wears optical glasses sweater isolated brown wall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Young woman with round glasses yellow sweater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49977" y="3369963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cs typeface="Mitr Medium" pitchFamily="2" charset="-34"/>
              </a:rPr>
              <a:t>Photo:</a:t>
            </a:r>
            <a:endParaRPr lang="th-TH" sz="1600" dirty="0">
              <a:ln w="12700">
                <a:solidFill>
                  <a:srgbClr val="582822"/>
                </a:solidFill>
              </a:ln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3563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80BB03B-2CFB-4521-8A77-A847A3B20C5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08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1995823" y="3265980"/>
            <a:ext cx="2771808" cy="175428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Promotion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Password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Target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Files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Shield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Monitor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Hierarchical Structure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Idea free icon</a:t>
            </a:r>
          </a:p>
          <a:p>
            <a:pPr algn="l"/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442616" y="2887167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cs typeface="Mitr Medium" pitchFamily="2" charset="-34"/>
              </a:rPr>
              <a:t>Icon:</a:t>
            </a:r>
            <a:endParaRPr lang="th-TH" sz="1600" dirty="0">
              <a:ln w="12700">
                <a:solidFill>
                  <a:srgbClr val="582822"/>
                </a:solidFill>
              </a:ln>
              <a:solidFill>
                <a:srgbClr val="D4E09B"/>
              </a:solidFill>
              <a:cs typeface="Mitr Medium" pitchFamily="2" charset="-34"/>
            </a:endParaRPr>
          </a:p>
        </p:txBody>
      </p:sp>
      <p:sp>
        <p:nvSpPr>
          <p:cNvPr id="8" name="สี่เหลี่ยมผืนผ้า 7"/>
          <p:cNvSpPr/>
          <p:nvPr userDrawn="1"/>
        </p:nvSpPr>
        <p:spPr>
          <a:xfrm>
            <a:off x="4800109" y="3256335"/>
            <a:ext cx="2853842" cy="156961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Loading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Link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Tools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Facebook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Instargram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Twitter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 err="1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Youtube</a:t>
            </a: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white icon</a:t>
            </a:r>
          </a:p>
          <a:p>
            <a:endParaRPr lang="en-US" sz="12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5763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9AFB6-4F14-49D9-AF22-71D4A4A3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42" y="366191"/>
            <a:ext cx="8543925" cy="1325033"/>
          </a:xfrm>
          <a:prstGeom prst="rect">
            <a:avLst/>
          </a:prstGeom>
        </p:spPr>
        <p:txBody>
          <a:bodyPr lIns="91398" tIns="45699" rIns="91398" bIns="4569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762C46-24EB-44C9-BC75-7E265A0D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6ADD-0927-4A4D-A579-6D29D740059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7D8338-55CD-4085-BC66-D5E733431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D52E2B3-DAF0-4A13-AF18-C52B784C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221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H-15">
    <p:bg>
      <p:bgPr>
        <a:solidFill>
          <a:srgbClr val="171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1845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208584" y="2372884"/>
            <a:ext cx="6316284" cy="1470025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th-TH" sz="7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Add Your Title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676636" y="3909054"/>
            <a:ext cx="5105282" cy="48005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>
              <a:buNone/>
              <a:defRPr lang="en-US" sz="16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1072866" rtl="0" eaLnBrk="1" latinLnBrk="0" hangingPunct="1"/>
            <a:r>
              <a:rPr lang="en-US" sz="1600" dirty="0">
                <a:solidFill>
                  <a:srgbClr val="582822"/>
                </a:solidFill>
                <a:latin typeface="Concert One" pitchFamily="2" charset="0"/>
              </a:rPr>
              <a:t>Here is where your presentation begins 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FD04E0C-584A-4F65-85A4-70B429C7981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4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53150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ตัวแทนข้อความ 6"/>
          <p:cNvSpPr>
            <a:spLocks noGrp="1"/>
          </p:cNvSpPr>
          <p:nvPr>
            <p:ph type="body" sz="quarter" idx="21" hasCustomPrompt="1"/>
          </p:nvPr>
        </p:nvSpPr>
        <p:spPr>
          <a:xfrm>
            <a:off x="649876" y="2894576"/>
            <a:ext cx="2331177" cy="17812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4200" b="1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algn="ctr"/>
            <a:r>
              <a:rPr lang="en-US" sz="4200" b="1" dirty="0">
                <a:solidFill>
                  <a:srgbClr val="582822"/>
                </a:solidFill>
                <a:latin typeface="Concert One" pitchFamily="2" charset="0"/>
                <a:cs typeface="milk tea Med" pitchFamily="2" charset="-34"/>
              </a:rPr>
              <a:t>Table of Contents</a:t>
            </a:r>
          </a:p>
        </p:txBody>
      </p:sp>
      <p:sp>
        <p:nvSpPr>
          <p:cNvPr id="7" name="ตัวแทนข้อความ 6"/>
          <p:cNvSpPr>
            <a:spLocks noGrp="1"/>
          </p:cNvSpPr>
          <p:nvPr>
            <p:ph type="body" sz="quarter" idx="15" hasCustomPrompt="1"/>
          </p:nvPr>
        </p:nvSpPr>
        <p:spPr>
          <a:xfrm>
            <a:off x="3002783" y="2468893"/>
            <a:ext cx="4446494" cy="38404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01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D56A212-230A-48DD-B368-5AE58F10BB1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26" name="ตัวแทนข้อความ 25"/>
          <p:cNvSpPr>
            <a:spLocks noGrp="1"/>
          </p:cNvSpPr>
          <p:nvPr>
            <p:ph type="body" sz="quarter" idx="16" hasCustomPrompt="1"/>
          </p:nvPr>
        </p:nvSpPr>
        <p:spPr>
          <a:xfrm>
            <a:off x="3002756" y="2948517"/>
            <a:ext cx="4445662" cy="287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7" name="ตัวแทนข้อความ 6"/>
          <p:cNvSpPr>
            <a:spLocks noGrp="1"/>
          </p:cNvSpPr>
          <p:nvPr>
            <p:ph type="body" sz="quarter" idx="17" hasCustomPrompt="1"/>
          </p:nvPr>
        </p:nvSpPr>
        <p:spPr>
          <a:xfrm>
            <a:off x="3002810" y="3333418"/>
            <a:ext cx="4446494" cy="38404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02</a:t>
            </a:r>
          </a:p>
        </p:txBody>
      </p:sp>
      <p:sp>
        <p:nvSpPr>
          <p:cNvPr id="28" name="ตัวแทนข้อความ 25"/>
          <p:cNvSpPr>
            <a:spLocks noGrp="1"/>
          </p:cNvSpPr>
          <p:nvPr>
            <p:ph type="body" sz="quarter" idx="18" hasCustomPrompt="1"/>
          </p:nvPr>
        </p:nvSpPr>
        <p:spPr>
          <a:xfrm>
            <a:off x="3002783" y="3813043"/>
            <a:ext cx="4445662" cy="287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9" name="ตัวแทนข้อความ 6"/>
          <p:cNvSpPr>
            <a:spLocks noGrp="1"/>
          </p:cNvSpPr>
          <p:nvPr>
            <p:ph type="body" sz="quarter" idx="19" hasCustomPrompt="1"/>
          </p:nvPr>
        </p:nvSpPr>
        <p:spPr>
          <a:xfrm>
            <a:off x="3002810" y="4197515"/>
            <a:ext cx="4446494" cy="38404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03</a:t>
            </a:r>
          </a:p>
        </p:txBody>
      </p:sp>
      <p:sp>
        <p:nvSpPr>
          <p:cNvPr id="30" name="ตัวแทนข้อความ 25"/>
          <p:cNvSpPr>
            <a:spLocks noGrp="1"/>
          </p:cNvSpPr>
          <p:nvPr>
            <p:ph type="body" sz="quarter" idx="20" hasCustomPrompt="1"/>
          </p:nvPr>
        </p:nvSpPr>
        <p:spPr>
          <a:xfrm>
            <a:off x="3002783" y="4677139"/>
            <a:ext cx="4445662" cy="287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96858973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00322" y="2564904"/>
            <a:ext cx="3390408" cy="1362075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7000" kern="120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Title!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3956069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F00F203-0982-4087-958E-2829DCB944E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45608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07370530-D939-4E91-A2E1-B4899A7BA22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5" y="3140968"/>
            <a:ext cx="5226580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56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436122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  <a:r>
              <a:rPr lang="th-TH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 </a:t>
            </a:r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09905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902752" y="2559973"/>
            <a:ext cx="3599605" cy="1143000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en-US" sz="5200" kern="1200" baseline="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2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Introduction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3869997" y="3702973"/>
            <a:ext cx="3683046" cy="984885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ctr" defTabSz="1072866" rtl="0" eaLnBrk="1" latinLnBrk="0" hangingPunct="1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F02BC98-7764-455E-B3EF-62E9FA10778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1013844" y="2257260"/>
            <a:ext cx="2535000" cy="3120000"/>
          </a:xfrm>
          <a:prstGeom prst="ellipse">
            <a:avLst/>
          </a:prstGeom>
        </p:spPr>
        <p:txBody>
          <a:bodyPr lIns="107287" tIns="53643" rIns="107287" bIns="53643"/>
          <a:lstStyle>
            <a:lvl1pPr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09783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929307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96552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47ABE8F2-15B8-4625-9807-1F6454DECE1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4914277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445748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584515" y="3306027"/>
            <a:ext cx="2639271" cy="1143000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defTabSz="1072866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kumimoji="0" lang="th-TH" sz="3300" b="1" i="0" u="none" strike="noStrike" kern="0" cap="none" spc="0" normalizeH="0" baseline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Concert One"/>
                <a:cs typeface="Mitr Medium" pitchFamily="2" charset="-34"/>
                <a:sym typeface="Concert One"/>
              </a:defRPr>
            </a:lvl1pPr>
          </a:lstStyle>
          <a:p>
            <a:pPr marL="0" marR="0" lvl="0" indent="0" defTabSz="1072866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3300" b="1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What Is This Topic About?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FE4A108-F4C3-4CFE-B632-FDB5B2CDAD7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7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10"/>
          <p:cNvSpPr>
            <a:spLocks noGrp="1"/>
          </p:cNvSpPr>
          <p:nvPr>
            <p:ph type="body" sz="quarter" idx="15" hasCustomPrompt="1"/>
          </p:nvPr>
        </p:nvSpPr>
        <p:spPr>
          <a:xfrm>
            <a:off x="3236810" y="2660915"/>
            <a:ext cx="4445795" cy="2470151"/>
          </a:xfrm>
          <a:prstGeom prst="rect">
            <a:avLst/>
          </a:prstGeom>
        </p:spPr>
        <p:txBody>
          <a:bodyPr lIns="107287" tIns="53643" rIns="107287" bIns="53643"/>
          <a:lstStyle>
            <a:lvl1pPr marL="536433" marR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Itim" panose="00000500000000000000" pitchFamily="2" charset="-34"/>
                <a:cs typeface="Mitr Medium" pitchFamily="2" charset="-34"/>
                <a:sym typeface="Concert One"/>
              </a:defRPr>
            </a:lvl1pPr>
          </a:lstStyle>
          <a:p>
            <a:pPr marL="536433" marR="0" lvl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536433" marR="0" lvl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536433" marR="0" lvl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536433" marR="0" lvl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536433" marR="0" lvl="0" indent="-372523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</a:p>
        </p:txBody>
      </p:sp>
    </p:spTree>
    <p:extLst>
      <p:ext uri="{BB962C8B-B14F-4D97-AF65-F5344CB8AC3E}">
        <p14:creationId xmlns:p14="http://schemas.microsoft.com/office/powerpoint/2010/main" val="13444565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5D95AE43-2BBD-4E30-B2A1-9CD19C16983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6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grpSp>
        <p:nvGrpSpPr>
          <p:cNvPr id="7" name="กลุ่ม 6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8" name="กลุ่ม 7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17" name="สี่เหลี่ยมผืนผ้ามุมมน 16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8" name="มนมุมสี่เหลี่ยมผืนผ้าด้านเดียวกัน 17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9" name="กลุ่ม 8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14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en-PH" sz="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5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072866"/>
                <a:endParaRPr lang="en-PH" sz="1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11" name="สี่เหลี่ยมผืนผ้ามุมมน 1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วงรี 1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0" name="กลุ่ม 19"/>
          <p:cNvGrpSpPr/>
          <p:nvPr userDrawn="1"/>
        </p:nvGrpSpPr>
        <p:grpSpPr>
          <a:xfrm>
            <a:off x="4557837" y="2977499"/>
            <a:ext cx="2891441" cy="2280604"/>
            <a:chOff x="4207234" y="2233124"/>
            <a:chExt cx="2669022" cy="1710453"/>
          </a:xfrm>
        </p:grpSpPr>
        <p:grpSp>
          <p:nvGrpSpPr>
            <p:cNvPr id="21" name="กลุ่ม 20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31" name="มนมุมสี่เหลี่ยมผืนผ้าด้านเดียวกัน 30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22" name="กลุ่ม 21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27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en-PH" sz="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28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072866"/>
                <a:endParaRPr lang="en-PH" sz="1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กลุ่ม 22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วงรี 25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39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29" y="3024915"/>
            <a:ext cx="130963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l" defTabSz="1072866" rtl="0" eaLnBrk="1" latinLnBrk="0" hangingPunct="1">
              <a:buNone/>
              <a:defRPr lang="th-TH" sz="23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38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3"/>
            <a:ext cx="3599605" cy="943428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en-US" sz="4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42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86" y="3695607"/>
            <a:ext cx="272641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ctr" defTabSz="1072866" rtl="0" eaLnBrk="1" latinLnBrk="0" hangingPunct="1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2" y="3026519"/>
            <a:ext cx="130963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l" defTabSz="1072866" rtl="0" eaLnBrk="1" latinLnBrk="0" hangingPunct="1">
              <a:buNone/>
              <a:defRPr lang="th-TH" sz="23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19" y="3697211"/>
            <a:ext cx="272641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ctr" defTabSz="1072866" rtl="0" eaLnBrk="1" latinLnBrk="0" hangingPunct="1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0471302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ตัวแทนเนื้อหา 57"/>
          <p:cNvSpPr>
            <a:spLocks noGrp="1"/>
          </p:cNvSpPr>
          <p:nvPr>
            <p:ph sz="quarter" idx="24" hasCustomPrompt="1"/>
          </p:nvPr>
        </p:nvSpPr>
        <p:spPr>
          <a:xfrm>
            <a:off x="5625251" y="3162531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>
              <a:defRPr lang="th-TH" sz="16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5" name="ตัวแทนเนื้อหา 57"/>
          <p:cNvSpPr>
            <a:spLocks noGrp="1"/>
          </p:cNvSpPr>
          <p:nvPr>
            <p:ph sz="quarter" idx="25" hasCustomPrompt="1"/>
          </p:nvPr>
        </p:nvSpPr>
        <p:spPr>
          <a:xfrm>
            <a:off x="5625305" y="3165265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>
              <a:defRPr lang="th-TH" sz="2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72" name="ตัวแทนเนื้อหา 57"/>
          <p:cNvSpPr>
            <a:spLocks noGrp="1"/>
          </p:cNvSpPr>
          <p:nvPr>
            <p:ph sz="quarter" idx="22" hasCustomPrompt="1"/>
          </p:nvPr>
        </p:nvSpPr>
        <p:spPr>
          <a:xfrm>
            <a:off x="3341333" y="3162531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>
              <a:defRPr lang="th-TH" sz="16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3" name="ตัวแทนเนื้อหา 57"/>
          <p:cNvSpPr>
            <a:spLocks noGrp="1"/>
          </p:cNvSpPr>
          <p:nvPr>
            <p:ph sz="quarter" idx="23" hasCustomPrompt="1"/>
          </p:nvPr>
        </p:nvSpPr>
        <p:spPr>
          <a:xfrm>
            <a:off x="3341387" y="3165265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>
              <a:defRPr lang="th-TH" sz="2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42C633DB-CD3E-4815-ACE4-BC0C5E45D21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101530"/>
            <a:ext cx="3599605" cy="943428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en-US" sz="4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42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60" name="ตัวแทนเนื้อหา 57"/>
          <p:cNvSpPr>
            <a:spLocks noGrp="1"/>
          </p:cNvSpPr>
          <p:nvPr>
            <p:ph sz="quarter" idx="20" hasCustomPrompt="1"/>
          </p:nvPr>
        </p:nvSpPr>
        <p:spPr>
          <a:xfrm>
            <a:off x="1052513" y="3162300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Add more description</a:t>
            </a:r>
            <a:endParaRPr lang="th-TH" dirty="0"/>
          </a:p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endParaRPr lang="th-TH" dirty="0"/>
          </a:p>
        </p:txBody>
      </p:sp>
      <p:sp>
        <p:nvSpPr>
          <p:cNvPr id="61" name="ตัวแทนเนื้อหา 57"/>
          <p:cNvSpPr>
            <a:spLocks noGrp="1"/>
          </p:cNvSpPr>
          <p:nvPr>
            <p:ph sz="quarter" idx="21" hasCustomPrompt="1"/>
          </p:nvPr>
        </p:nvSpPr>
        <p:spPr>
          <a:xfrm>
            <a:off x="1052567" y="3165034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2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l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0823127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F578D2BE-894E-4598-B8F3-66A3618F2B6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3"/>
            <a:ext cx="3599605" cy="943428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en-US" sz="4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42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grpSp>
        <p:nvGrpSpPr>
          <p:cNvPr id="39" name="กลุ่ม 38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40" name="กลุ่ม 39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49" name="สี่เหลี่ยมผืนผ้ามุมมน 48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" name="มนมุมสี่เหลี่ยมผืนผ้าด้านเดียวกัน 49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41" name="กลุ่ม 40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46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en-PH" sz="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7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072866"/>
                <a:endParaRPr lang="en-PH" sz="1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" name="ตัวเชื่อมต่อตรง 47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กลุ่ม 41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43" name="สี่เหลี่ยมผืนผ้ามุมมน 4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4" name="ตัวเชื่อมต่อตรง 4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วงรี 4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51" name="กลุ่ม 50"/>
          <p:cNvGrpSpPr/>
          <p:nvPr userDrawn="1"/>
        </p:nvGrpSpPr>
        <p:grpSpPr>
          <a:xfrm>
            <a:off x="4557837" y="2977499"/>
            <a:ext cx="2891441" cy="2280604"/>
            <a:chOff x="4207234" y="2233124"/>
            <a:chExt cx="2669022" cy="1710453"/>
          </a:xfrm>
        </p:grpSpPr>
        <p:grpSp>
          <p:nvGrpSpPr>
            <p:cNvPr id="52" name="กลุ่ม 51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61" name="สี่เหลี่ยมผืนผ้ามุมมน 60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D1DCC1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62" name="มนมุมสี่เหลี่ยมผืนผ้าด้านเดียวกัน 61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53" name="กลุ่ม 52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58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en-PH" sz="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9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072866"/>
                <a:endParaRPr lang="en-PH" sz="1200" spc="352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60" name="ตัวเชื่อมต่อตรง 59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กลุ่ม 53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55" name="สี่เหลี่ยมผืนผ้ามุมมน 5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56" name="ตัวเชื่อมต่อตรง 5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วงรี 5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6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29" y="3024915"/>
            <a:ext cx="130963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 lang="th-TH" sz="23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4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86" y="3695607"/>
            <a:ext cx="272641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 lang="th-TH" sz="16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65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2" y="3026519"/>
            <a:ext cx="130963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 lang="th-TH" sz="23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6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19" y="3697211"/>
            <a:ext cx="2726417" cy="518389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 lang="th-TH" sz="16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2873870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00078" y="4089460"/>
            <a:ext cx="4390897" cy="1143000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th-TH" sz="3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sz="380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- Someone Famous -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62DDD3C-3E8F-4FB5-82BF-350B3A593F0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ตัวแทนเนื้อหา 11"/>
          <p:cNvSpPr>
            <a:spLocks noGrp="1"/>
          </p:cNvSpPr>
          <p:nvPr>
            <p:ph sz="quarter" idx="15" hasCustomPrompt="1"/>
          </p:nvPr>
        </p:nvSpPr>
        <p:spPr>
          <a:xfrm>
            <a:off x="1819027" y="2756951"/>
            <a:ext cx="4953000" cy="1272117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defTabSz="1072866" rtl="0" eaLnBrk="1" latinLnBrk="0" hangingPunct="1">
              <a:buNone/>
              <a:defRPr lang="th-TH" sz="16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88916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04DDF9C3-063D-4562-845F-CAA97D3C2B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5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66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51568242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929305" y="2559973"/>
            <a:ext cx="3599605" cy="1143000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en-US" sz="5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2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96550" y="3702973"/>
            <a:ext cx="3683046" cy="984885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indent="0" algn="ctr" defTabSz="1072866" rtl="0" eaLnBrk="1" latinLnBrk="0" hangingPunct="1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079E708-9A3F-4893-9CEC-308BC7A9B2D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4914277" y="2257260"/>
            <a:ext cx="2535000" cy="3120000"/>
          </a:xfrm>
          <a:prstGeom prst="ellipse">
            <a:avLst/>
          </a:prstGeom>
        </p:spPr>
        <p:txBody>
          <a:bodyPr lIns="107287" tIns="53643" rIns="107287" bIns="53643"/>
          <a:lstStyle>
            <a:lvl1pPr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6546095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FE795A66-09D3-4C48-97B4-94A13CE1B0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832654" y="1988840"/>
            <a:ext cx="5226580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3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grpSp>
        <p:nvGrpSpPr>
          <p:cNvPr id="10" name="กลุ่ม 9"/>
          <p:cNvGrpSpPr/>
          <p:nvPr userDrawn="1"/>
        </p:nvGrpSpPr>
        <p:grpSpPr>
          <a:xfrm>
            <a:off x="1166823" y="2926726"/>
            <a:ext cx="1950000" cy="2614509"/>
            <a:chOff x="899592" y="2123036"/>
            <a:chExt cx="1800000" cy="1960882"/>
          </a:xfrm>
        </p:grpSpPr>
        <p:sp>
          <p:nvSpPr>
            <p:cNvPr id="13" name="สี่เหลี่ยมผืนผ้ามุมมน 12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มนมุมสี่เหลี่ยมผืนผ้าด้านเดียวกัน 13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en-PH" sz="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072866"/>
              <a:endParaRPr lang="en-PH" sz="1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17" name="ตัวเชื่อมต่อตรง 16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กลุ่ม 17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21" name="สี่เหลี่ยมผืนผ้ามุมมน 2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วงรี 2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4" name="กลุ่ม 23"/>
          <p:cNvGrpSpPr/>
          <p:nvPr userDrawn="1"/>
        </p:nvGrpSpPr>
        <p:grpSpPr>
          <a:xfrm>
            <a:off x="3320526" y="2926726"/>
            <a:ext cx="1950000" cy="2614509"/>
            <a:chOff x="899592" y="2123036"/>
            <a:chExt cx="1800000" cy="1960882"/>
          </a:xfrm>
        </p:grpSpPr>
        <p:sp>
          <p:nvSpPr>
            <p:cNvPr id="25" name="สี่เหลี่ยมผืนผ้ามุมมน 24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6" name="มนมุมสี่เหลี่ยมผืนผ้าด้านเดียวกัน 25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7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en-PH" sz="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8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072866"/>
              <a:endParaRPr lang="en-PH" sz="1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กลุ่ม 29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วงรี 3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36" name="กลุ่ม 35"/>
          <p:cNvGrpSpPr/>
          <p:nvPr userDrawn="1"/>
        </p:nvGrpSpPr>
        <p:grpSpPr>
          <a:xfrm>
            <a:off x="5474231" y="2926726"/>
            <a:ext cx="1950000" cy="2614509"/>
            <a:chOff x="899592" y="2123036"/>
            <a:chExt cx="1800000" cy="1960882"/>
          </a:xfrm>
        </p:grpSpPr>
        <p:sp>
          <p:nvSpPr>
            <p:cNvPr id="37" name="สี่เหลี่ยมผืนผ้ามุมมน 36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8" name="มนมุมสี่เหลี่ยมผืนผ้าด้านเดียวกัน 37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9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en-PH" sz="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0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072866"/>
              <a:endParaRPr lang="en-PH" sz="1200" spc="352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1" name="ตัวเชื่อมต่อตรง 40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กลุ่ม 41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45" name="สี่เหลี่ยมผืนผ้ามุมมน 4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6" name="ตัวเชื่อมต่อตรง 4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วงรี 4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277220" y="4869160"/>
            <a:ext cx="1716191" cy="603853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3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3430745" y="4869160"/>
            <a:ext cx="1716191" cy="603853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9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600371" y="4869160"/>
            <a:ext cx="1716191" cy="603853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1417182" y="2886326"/>
            <a:ext cx="1450320" cy="384044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570366" y="2886811"/>
            <a:ext cx="1450320" cy="384044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2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724071" y="2886811"/>
            <a:ext cx="1450320" cy="384044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520296" y="3524251"/>
            <a:ext cx="1248569" cy="115358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3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671761" y="3525011"/>
            <a:ext cx="1248569" cy="115358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4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824946" y="3525011"/>
            <a:ext cx="1248569" cy="115358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529655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E10C8AA-6093-4B5F-89D2-79B6A89223E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662524" y="2084851"/>
            <a:ext cx="3510389" cy="1035252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5" y="3141134"/>
            <a:ext cx="5850731" cy="2207684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Process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7455496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5271882-A330-4E6B-A03F-080235AEF10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008383" y="2180861"/>
            <a:ext cx="2574286" cy="690000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92264" y="3034405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92265" y="3906526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3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2079021" y="4776143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4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388015" y="3034405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5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388016" y="3906526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6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374772" y="4776143"/>
            <a:ext cx="208318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7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1153625" y="3044958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Step1</a:t>
            </a:r>
          </a:p>
        </p:txBody>
      </p:sp>
      <p:sp>
        <p:nvSpPr>
          <p:cNvPr id="38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1153626" y="3917079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Step2</a:t>
            </a:r>
          </a:p>
        </p:txBody>
      </p:sp>
      <p:sp>
        <p:nvSpPr>
          <p:cNvPr id="39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1140383" y="4786697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Step3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468308" y="3044958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Step4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468309" y="3917079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Step5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455065" y="4786697"/>
            <a:ext cx="99106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3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Step6</a:t>
            </a:r>
          </a:p>
        </p:txBody>
      </p:sp>
    </p:spTree>
    <p:extLst>
      <p:ext uri="{BB962C8B-B14F-4D97-AF65-F5344CB8AC3E}">
        <p14:creationId xmlns:p14="http://schemas.microsoft.com/office/powerpoint/2010/main" val="3966208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1B47E4C6-55BF-4CFD-BF9F-6653980072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832658" y="1988840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grpSp>
        <p:nvGrpSpPr>
          <p:cNvPr id="10" name="กลุ่ม 9"/>
          <p:cNvGrpSpPr/>
          <p:nvPr userDrawn="1"/>
        </p:nvGrpSpPr>
        <p:grpSpPr>
          <a:xfrm>
            <a:off x="1166823" y="2926732"/>
            <a:ext cx="1950000" cy="2614509"/>
            <a:chOff x="899592" y="2123036"/>
            <a:chExt cx="1800000" cy="1960882"/>
          </a:xfrm>
        </p:grpSpPr>
        <p:sp>
          <p:nvSpPr>
            <p:cNvPr id="13" name="สี่เหลี่ยมผืนผ้ามุมมน 12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มนมุมสี่เหลี่ยมผืนผ้าด้านเดียวกัน 13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17" name="ตัวเชื่อมต่อตรง 16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กลุ่ม 17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21" name="สี่เหลี่ยมผืนผ้ามุมมน 2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วงรี 2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4" name="กลุ่ม 23"/>
          <p:cNvGrpSpPr/>
          <p:nvPr userDrawn="1"/>
        </p:nvGrpSpPr>
        <p:grpSpPr>
          <a:xfrm>
            <a:off x="3320526" y="2926732"/>
            <a:ext cx="1950000" cy="2614509"/>
            <a:chOff x="899592" y="2123036"/>
            <a:chExt cx="1800000" cy="1960882"/>
          </a:xfrm>
        </p:grpSpPr>
        <p:sp>
          <p:nvSpPr>
            <p:cNvPr id="25" name="สี่เหลี่ยมผืนผ้ามุมมน 24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6" name="มนมุมสี่เหลี่ยมผืนผ้าด้านเดียวกัน 25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7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8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กลุ่ม 29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วงรี 3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36" name="กลุ่ม 35"/>
          <p:cNvGrpSpPr/>
          <p:nvPr userDrawn="1"/>
        </p:nvGrpSpPr>
        <p:grpSpPr>
          <a:xfrm>
            <a:off x="5474231" y="2926732"/>
            <a:ext cx="1950000" cy="2614509"/>
            <a:chOff x="899592" y="2123036"/>
            <a:chExt cx="1800000" cy="1960882"/>
          </a:xfrm>
        </p:grpSpPr>
        <p:sp>
          <p:nvSpPr>
            <p:cNvPr id="37" name="สี่เหลี่ยมผืนผ้ามุมมน 36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8" name="มนมุมสี่เหลี่ยมผืนผ้าด้านเดียวกัน 37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9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0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1" name="ตัวเชื่อมต่อตรง 40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กลุ่ม 41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45" name="สี่เหลี่ยมผืนผ้ามุมมน 4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6" name="ตัวเชื่อมต่อตรง 4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วงรี 4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277224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343074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9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60037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1417188" y="2886327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570366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2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724089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520303" y="3524266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3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671779" y="3525026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4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824965" y="3525026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2710128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F4C7AAD-2A1A-4B44-A2DD-564FE9A1EA8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534732" y="2084851"/>
            <a:ext cx="3510389" cy="1035252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 smtClean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5" y="3141134"/>
            <a:ext cx="5850731" cy="2207684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Schedule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620007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693495" y="4810647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680152" y="4070601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685829" y="3291928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3127444" y="4420431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3114102" y="3680385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3119778" y="2901712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107269" tIns="107269" rIns="107269" bIns="107269" anchor="ctr" anchorCtr="0">
            <a:noAutofit/>
          </a:bodyPr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5842BA48-F961-42E4-935A-C456B65FB00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12741" y="2103820"/>
            <a:ext cx="3510390" cy="653107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Timeline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097171" y="2938318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097171" y="3695033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1097171" y="4435078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3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467903" y="3325391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4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67903" y="4082106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5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67903" y="4822151"/>
            <a:ext cx="202597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28365072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5" hasCustomPrompt="1"/>
          </p:nvPr>
        </p:nvSpPr>
        <p:spPr>
          <a:xfrm>
            <a:off x="584515" y="1988840"/>
            <a:ext cx="7410583" cy="3744416"/>
          </a:xfrm>
          <a:prstGeom prst="round2SameRect">
            <a:avLst>
              <a:gd name="adj1" fmla="val 0"/>
              <a:gd name="adj2" fmla="val 4652"/>
            </a:avLst>
          </a:prstGeom>
        </p:spPr>
        <p:txBody>
          <a:bodyPr lIns="107287" tIns="53643" rIns="107287" bIns="53643"/>
          <a:lstStyle>
            <a:lvl1pPr>
              <a:defRPr kumimoji="0" lang="th-TH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6A3C7A9-12D0-4514-99DC-A0D7917BC8C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00706" y="2948947"/>
            <a:ext cx="3822424" cy="1035252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/>
              <a:defRPr lang="en-US" sz="33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209300428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A4283C0-B1A1-48B0-90B6-1D6B4F152C0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5" y="3262531"/>
            <a:ext cx="5226580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5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557685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9157242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3F6A1F3-3712-4690-B925-A1437C52873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030993" y="2210516"/>
            <a:ext cx="2756061" cy="742533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796983" y="2191934"/>
            <a:ext cx="2730303" cy="779700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8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1072866" rtl="0" eaLnBrk="1" latinLnBrk="0" hangingPunct="1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TITLE</a:t>
            </a:r>
          </a:p>
        </p:txBody>
      </p:sp>
      <p:sp>
        <p:nvSpPr>
          <p:cNvPr id="10" name="ตัวแทน SmartArt 9"/>
          <p:cNvSpPr>
            <a:spLocks noGrp="1"/>
          </p:cNvSpPr>
          <p:nvPr>
            <p:ph type="dgm" sz="quarter" idx="15" hasCustomPrompt="1"/>
          </p:nvPr>
        </p:nvSpPr>
        <p:spPr>
          <a:xfrm>
            <a:off x="1052513" y="3141133"/>
            <a:ext cx="2731029" cy="20150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  <p:sp>
        <p:nvSpPr>
          <p:cNvPr id="19" name="ตัวแทน SmartArt 9"/>
          <p:cNvSpPr>
            <a:spLocks noGrp="1"/>
          </p:cNvSpPr>
          <p:nvPr>
            <p:ph type="dgm" sz="quarter" idx="16" hasCustomPrompt="1"/>
          </p:nvPr>
        </p:nvSpPr>
        <p:spPr>
          <a:xfrm>
            <a:off x="4796983" y="3140968"/>
            <a:ext cx="2731029" cy="20150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206417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3A776BF-7244-4C62-B922-B16039FBBE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15" y="2180861"/>
            <a:ext cx="3744415" cy="672075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3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96083" y="3405557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96122" y="2978930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996122" y="4645007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996161" y="4218381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21013" y="3384262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1052" y="2957635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421052" y="4623713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5421091" y="4197086"/>
            <a:ext cx="2106234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3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22" hasCustomPrompt="1"/>
          </p:nvPr>
        </p:nvSpPr>
        <p:spPr>
          <a:xfrm>
            <a:off x="3314040" y="2948518"/>
            <a:ext cx="1950244" cy="211243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Map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235975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49342F95-CEBE-4CDA-8F2D-2F26D9FE4C1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15" y="2180861"/>
            <a:ext cx="3744415" cy="672075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47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9" name="ตัวแทนแผนภูมิ 8"/>
          <p:cNvSpPr>
            <a:spLocks noGrp="1"/>
          </p:cNvSpPr>
          <p:nvPr>
            <p:ph type="chart" sz="quarter" idx="22" hasCustomPrompt="1"/>
          </p:nvPr>
        </p:nvSpPr>
        <p:spPr>
          <a:xfrm>
            <a:off x="3314040" y="2948947"/>
            <a:ext cx="1950244" cy="2112004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Visualization Chart </a:t>
            </a:r>
            <a:endParaRPr lang="th-TH" dirty="0"/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8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47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8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762260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D303D41-AE6A-4ED7-8C56-56B236E598B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90749" y="4101075"/>
            <a:ext cx="2964328" cy="57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Our Goal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79939" y="246889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46889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l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236648" y="2468893"/>
            <a:ext cx="2027635" cy="1536171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sz="1600" kern="1200" dirty="0">
                <a:solidFill>
                  <a:srgbClr val="582822"/>
                </a:solidFill>
                <a:latin typeface="Concert One" pitchFamily="2" charset="0"/>
                <a:ea typeface="+mn-ea"/>
                <a:cs typeface="Itim" pitchFamily="2" charset="-34"/>
              </a:rPr>
              <a:t>Photo</a:t>
            </a:r>
            <a:endParaRPr lang="th-TH" dirty="0"/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idx="30" hasCustomPrompt="1"/>
          </p:nvPr>
        </p:nvSpPr>
        <p:spPr>
          <a:xfrm>
            <a:off x="974558" y="390905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31" hasCustomPrompt="1"/>
          </p:nvPr>
        </p:nvSpPr>
        <p:spPr>
          <a:xfrm>
            <a:off x="974558" y="39090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algn="l">
              <a:defRPr lang="en-US" sz="16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32" hasCustomPrompt="1"/>
          </p:nvPr>
        </p:nvSpPr>
        <p:spPr>
          <a:xfrm>
            <a:off x="5426433" y="246889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33" hasCustomPrompt="1"/>
          </p:nvPr>
        </p:nvSpPr>
        <p:spPr>
          <a:xfrm>
            <a:off x="5426433" y="246889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algn="l">
              <a:defRPr lang="en-US" sz="16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34" hasCustomPrompt="1"/>
          </p:nvPr>
        </p:nvSpPr>
        <p:spPr>
          <a:xfrm>
            <a:off x="5421052" y="390905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35" hasCustomPrompt="1"/>
          </p:nvPr>
        </p:nvSpPr>
        <p:spPr>
          <a:xfrm>
            <a:off x="5421052" y="39090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l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001995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BA1A288-31B9-4E2F-A7A7-5D880F1638B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15" y="2180861"/>
            <a:ext cx="3744415" cy="672075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47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8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47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8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158801" y="2948947"/>
            <a:ext cx="780087" cy="768085"/>
          </a:xfrm>
          <a:prstGeom prst="ellipse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19" name="ตัวแทนรูปภาพ 2"/>
          <p:cNvSpPr>
            <a:spLocks noGrp="1"/>
          </p:cNvSpPr>
          <p:nvPr>
            <p:ph type="pic" sz="quarter" idx="30" hasCustomPrompt="1"/>
          </p:nvPr>
        </p:nvSpPr>
        <p:spPr>
          <a:xfrm>
            <a:off x="3158801" y="4197086"/>
            <a:ext cx="780087" cy="768085"/>
          </a:xfrm>
          <a:prstGeom prst="ellipse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1" name="ตัวแทนรูปภาพ 2"/>
          <p:cNvSpPr>
            <a:spLocks noGrp="1"/>
          </p:cNvSpPr>
          <p:nvPr>
            <p:ph type="pic" sz="quarter" idx="31" hasCustomPrompt="1"/>
          </p:nvPr>
        </p:nvSpPr>
        <p:spPr>
          <a:xfrm>
            <a:off x="4562957" y="4197086"/>
            <a:ext cx="780087" cy="768085"/>
          </a:xfrm>
          <a:prstGeom prst="ellipse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2" name="ตัวแทนรูปภาพ 2"/>
          <p:cNvSpPr>
            <a:spLocks noGrp="1"/>
          </p:cNvSpPr>
          <p:nvPr>
            <p:ph type="pic" sz="quarter" idx="32" hasCustomPrompt="1"/>
          </p:nvPr>
        </p:nvSpPr>
        <p:spPr>
          <a:xfrm>
            <a:off x="4562957" y="2948947"/>
            <a:ext cx="780087" cy="768085"/>
          </a:xfrm>
          <a:prstGeom prst="ellipse">
            <a:avLst/>
          </a:prstGeom>
        </p:spPr>
        <p:txBody>
          <a:bodyPr lIns="107287" tIns="53643" rIns="107287" bIns="53643"/>
          <a:lstStyle>
            <a:lvl1pPr marL="0" indent="0">
              <a:buNone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2135255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EFAC9BD-C45B-4BB1-89C7-7E3D7439F77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520619" y="2756925"/>
            <a:ext cx="5694633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7000" kern="1200" baseline="0" dirty="0">
                <a:ln w="28575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Awesome words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052079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356188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0A7A599-E735-4D1A-B851-6637B47341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662528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Process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0057812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897BC63-AE65-4640-A5F8-DA9A3B38FC3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56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66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0614248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9C2941A-61F8-40CA-AB54-9A5C4234C56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30575" y="2564905"/>
            <a:ext cx="6396711" cy="1574961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8400" kern="1200" baseline="0" dirty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BIG NUMBER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66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41144087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E344434-4625-4413-8562-4C45F238049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328540" y="3236979"/>
            <a:ext cx="2372327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quarter" idx="15" hasCustomPrompt="1"/>
          </p:nvPr>
        </p:nvSpPr>
        <p:spPr>
          <a:xfrm>
            <a:off x="1288284" y="2475147"/>
            <a:ext cx="2416578" cy="767192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defTabSz="1072866" rtl="0" eaLnBrk="1" latinLnBrk="0" hangingPunct="1">
              <a:buNone/>
              <a:defRPr lang="th-TH" sz="47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6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730358" y="3242829"/>
            <a:ext cx="2372327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7" name="ตัวแทนข้อความ 2"/>
          <p:cNvSpPr>
            <a:spLocks noGrp="1"/>
          </p:cNvSpPr>
          <p:nvPr>
            <p:ph type="body" sz="quarter" idx="17" hasCustomPrompt="1"/>
          </p:nvPr>
        </p:nvSpPr>
        <p:spPr>
          <a:xfrm>
            <a:off x="4690101" y="2480996"/>
            <a:ext cx="2416578" cy="767192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defTabSz="1072866" rtl="0" eaLnBrk="1" latinLnBrk="0" hangingPunct="1">
              <a:buNone/>
              <a:defRPr lang="th-TH" sz="47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109363" y="4845717"/>
            <a:ext cx="2372327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sz="quarter" idx="19" hasCustomPrompt="1"/>
          </p:nvPr>
        </p:nvSpPr>
        <p:spPr>
          <a:xfrm>
            <a:off x="3069106" y="4083884"/>
            <a:ext cx="2416578" cy="767192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defTabSz="1072866" rtl="0" eaLnBrk="1" latinLnBrk="0" hangingPunct="1">
              <a:buNone/>
              <a:defRPr lang="th-TH" sz="4700" kern="1200" baseline="0" dirty="0">
                <a:ln w="19050">
                  <a:solidFill>
                    <a:srgbClr val="582822"/>
                  </a:solidFill>
                </a:ln>
                <a:solidFill>
                  <a:srgbClr val="D1DCC1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1357042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4F542CF2-4BAA-4A64-8575-0B0064613C4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208585" y="2276872"/>
            <a:ext cx="3229231" cy="569349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230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5015943" y="2829493"/>
            <a:ext cx="2186961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3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sz="quarter" idx="15" hasCustomPrompt="1"/>
          </p:nvPr>
        </p:nvSpPr>
        <p:spPr>
          <a:xfrm>
            <a:off x="1209015" y="2838202"/>
            <a:ext cx="3228048" cy="260798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l" defTabSz="1072866" rtl="0" eaLnBrk="1" latinLnBrk="0" hangingPunct="1">
              <a:buFont typeface="Arial" pitchFamily="34" charset="0"/>
              <a:buNone/>
              <a:defRPr lang="th-TH" sz="13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Chart</a:t>
            </a:r>
            <a:endParaRPr lang="th-TH" dirty="0"/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020878" y="2378014"/>
            <a:ext cx="217709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9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015943" y="4005064"/>
            <a:ext cx="2186961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3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020878" y="3553586"/>
            <a:ext cx="217709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9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015943" y="5157193"/>
            <a:ext cx="2186961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3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020878" y="4705714"/>
            <a:ext cx="2177092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9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06356484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56C8D9D2-3642-453E-BF58-9F84C2CE075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253752" y="2370234"/>
            <a:ext cx="3198354" cy="779700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246017" y="3329813"/>
            <a:ext cx="3213824" cy="1706919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9" name="Google Shape;4631;p79"/>
          <p:cNvGrpSpPr/>
          <p:nvPr userDrawn="1"/>
        </p:nvGrpSpPr>
        <p:grpSpPr>
          <a:xfrm>
            <a:off x="1090498" y="2653843"/>
            <a:ext cx="2778267" cy="2713480"/>
            <a:chOff x="4147875" y="986011"/>
            <a:chExt cx="3842140" cy="3019074"/>
          </a:xfrm>
          <a:effectLst>
            <a:outerShdw blurRad="50800" dist="38100" dir="2700000" algn="tl" rotWithShape="0">
              <a:srgbClr val="582822">
                <a:alpha val="20000"/>
              </a:srgbClr>
            </a:outerShdw>
          </a:effectLst>
        </p:grpSpPr>
        <p:sp>
          <p:nvSpPr>
            <p:cNvPr id="10" name="Google Shape;4633;p79"/>
            <p:cNvSpPr/>
            <p:nvPr/>
          </p:nvSpPr>
          <p:spPr>
            <a:xfrm>
              <a:off x="5602961" y="3553821"/>
              <a:ext cx="928770" cy="386339"/>
            </a:xfrm>
            <a:custGeom>
              <a:avLst/>
              <a:gdLst>
                <a:gd name="connsiteX0" fmla="*/ 1507 w 10193"/>
                <a:gd name="connsiteY0" fmla="*/ 0 h 11364"/>
                <a:gd name="connsiteX1" fmla="*/ 0 w 10193"/>
                <a:gd name="connsiteY1" fmla="*/ 11364 h 11364"/>
                <a:gd name="connsiteX2" fmla="*/ 10193 w 10193"/>
                <a:gd name="connsiteY2" fmla="*/ 5622 h 11364"/>
                <a:gd name="connsiteX3" fmla="*/ 9460 w 10193"/>
                <a:gd name="connsiteY3" fmla="*/ 0 h 11364"/>
                <a:gd name="connsiteX4" fmla="*/ 1507 w 10193"/>
                <a:gd name="connsiteY4" fmla="*/ 0 h 11364"/>
                <a:gd name="connsiteX0" fmla="*/ 1507 w 10930"/>
                <a:gd name="connsiteY0" fmla="*/ 0 h 11857"/>
                <a:gd name="connsiteX1" fmla="*/ 0 w 10930"/>
                <a:gd name="connsiteY1" fmla="*/ 11364 h 11857"/>
                <a:gd name="connsiteX2" fmla="*/ 10930 w 10930"/>
                <a:gd name="connsiteY2" fmla="*/ 11466 h 11857"/>
                <a:gd name="connsiteX3" fmla="*/ 9460 w 10930"/>
                <a:gd name="connsiteY3" fmla="*/ 0 h 11857"/>
                <a:gd name="connsiteX4" fmla="*/ 1507 w 10930"/>
                <a:gd name="connsiteY4" fmla="*/ 0 h 11857"/>
                <a:gd name="connsiteX0" fmla="*/ 1507 w 10930"/>
                <a:gd name="connsiteY0" fmla="*/ 0 h 11474"/>
                <a:gd name="connsiteX1" fmla="*/ 0 w 10930"/>
                <a:gd name="connsiteY1" fmla="*/ 11364 h 11474"/>
                <a:gd name="connsiteX2" fmla="*/ 10930 w 10930"/>
                <a:gd name="connsiteY2" fmla="*/ 11466 h 11474"/>
                <a:gd name="connsiteX3" fmla="*/ 9460 w 10930"/>
                <a:gd name="connsiteY3" fmla="*/ 0 h 11474"/>
                <a:gd name="connsiteX4" fmla="*/ 1507 w 10930"/>
                <a:gd name="connsiteY4" fmla="*/ 0 h 11474"/>
                <a:gd name="connsiteX0" fmla="*/ 1507 w 10930"/>
                <a:gd name="connsiteY0" fmla="*/ 0 h 11527"/>
                <a:gd name="connsiteX1" fmla="*/ 0 w 10930"/>
                <a:gd name="connsiteY1" fmla="*/ 11364 h 11527"/>
                <a:gd name="connsiteX2" fmla="*/ 10930 w 10930"/>
                <a:gd name="connsiteY2" fmla="*/ 11466 h 11527"/>
                <a:gd name="connsiteX3" fmla="*/ 9460 w 10930"/>
                <a:gd name="connsiteY3" fmla="*/ 0 h 11527"/>
                <a:gd name="connsiteX4" fmla="*/ 1507 w 10930"/>
                <a:gd name="connsiteY4" fmla="*/ 0 h 1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0" h="11527" extrusionOk="0">
                  <a:moveTo>
                    <a:pt x="1507" y="0"/>
                  </a:moveTo>
                  <a:lnTo>
                    <a:pt x="0" y="11364"/>
                  </a:lnTo>
                  <a:cubicBezTo>
                    <a:pt x="3411" y="11469"/>
                    <a:pt x="7558" y="11611"/>
                    <a:pt x="10930" y="11466"/>
                  </a:cubicBezTo>
                  <a:cubicBezTo>
                    <a:pt x="10686" y="9592"/>
                    <a:pt x="9704" y="1874"/>
                    <a:pt x="9460" y="0"/>
                  </a:cubicBezTo>
                  <a:lnTo>
                    <a:pt x="1507" y="0"/>
                  </a:lnTo>
                  <a:close/>
                </a:path>
              </a:pathLst>
            </a:custGeom>
            <a:solidFill>
              <a:srgbClr val="D4E09B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3" name="Google Shape;4634;p79"/>
            <p:cNvSpPr/>
            <p:nvPr/>
          </p:nvSpPr>
          <p:spPr>
            <a:xfrm>
              <a:off x="5520135" y="3939716"/>
              <a:ext cx="1097573" cy="65369"/>
            </a:xfrm>
            <a:custGeom>
              <a:avLst/>
              <a:gdLst/>
              <a:ahLst/>
              <a:cxnLst/>
              <a:rect l="l" t="t" r="r" b="b"/>
              <a:pathLst>
                <a:path w="23375" h="1541" extrusionOk="0">
                  <a:moveTo>
                    <a:pt x="492" y="0"/>
                  </a:moveTo>
                  <a:cubicBezTo>
                    <a:pt x="214" y="0"/>
                    <a:pt x="1" y="230"/>
                    <a:pt x="1" y="492"/>
                  </a:cubicBezTo>
                  <a:lnTo>
                    <a:pt x="1" y="1541"/>
                  </a:lnTo>
                  <a:lnTo>
                    <a:pt x="23375" y="1541"/>
                  </a:lnTo>
                  <a:lnTo>
                    <a:pt x="23375" y="492"/>
                  </a:lnTo>
                  <a:cubicBezTo>
                    <a:pt x="23375" y="213"/>
                    <a:pt x="23145" y="0"/>
                    <a:pt x="22883" y="0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Google Shape;4635;p79"/>
            <p:cNvSpPr/>
            <p:nvPr/>
          </p:nvSpPr>
          <p:spPr>
            <a:xfrm>
              <a:off x="4147875" y="1157727"/>
              <a:ext cx="3842140" cy="2479534"/>
            </a:xfrm>
            <a:custGeom>
              <a:avLst/>
              <a:gdLst/>
              <a:ahLst/>
              <a:cxnLst/>
              <a:rect l="l" t="t" r="r" b="b"/>
              <a:pathLst>
                <a:path w="81826" h="58452" extrusionOk="0">
                  <a:moveTo>
                    <a:pt x="1574" y="1"/>
                  </a:moveTo>
                  <a:cubicBezTo>
                    <a:pt x="705" y="1"/>
                    <a:pt x="0" y="689"/>
                    <a:pt x="0" y="1558"/>
                  </a:cubicBezTo>
                  <a:lnTo>
                    <a:pt x="0" y="56895"/>
                  </a:lnTo>
                  <a:cubicBezTo>
                    <a:pt x="0" y="57764"/>
                    <a:pt x="705" y="58452"/>
                    <a:pt x="1574" y="58452"/>
                  </a:cubicBezTo>
                  <a:lnTo>
                    <a:pt x="80252" y="58452"/>
                  </a:lnTo>
                  <a:cubicBezTo>
                    <a:pt x="81121" y="58452"/>
                    <a:pt x="81826" y="57764"/>
                    <a:pt x="81826" y="56895"/>
                  </a:cubicBezTo>
                  <a:lnTo>
                    <a:pt x="81826" y="1558"/>
                  </a:lnTo>
                  <a:cubicBezTo>
                    <a:pt x="81826" y="689"/>
                    <a:pt x="81121" y="1"/>
                    <a:pt x="80252" y="1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Google Shape;4636;p79"/>
            <p:cNvSpPr/>
            <p:nvPr/>
          </p:nvSpPr>
          <p:spPr>
            <a:xfrm>
              <a:off x="4147875" y="986011"/>
              <a:ext cx="3842140" cy="2359231"/>
            </a:xfrm>
            <a:custGeom>
              <a:avLst/>
              <a:gdLst/>
              <a:ahLst/>
              <a:cxnLst/>
              <a:rect l="l" t="t" r="r" b="b"/>
              <a:pathLst>
                <a:path w="81826" h="55616" extrusionOk="0">
                  <a:moveTo>
                    <a:pt x="2836" y="0"/>
                  </a:moveTo>
                  <a:cubicBezTo>
                    <a:pt x="1279" y="0"/>
                    <a:pt x="0" y="1279"/>
                    <a:pt x="0" y="2836"/>
                  </a:cubicBezTo>
                  <a:lnTo>
                    <a:pt x="0" y="55616"/>
                  </a:lnTo>
                  <a:lnTo>
                    <a:pt x="81826" y="55616"/>
                  </a:lnTo>
                  <a:lnTo>
                    <a:pt x="81826" y="2836"/>
                  </a:lnTo>
                  <a:cubicBezTo>
                    <a:pt x="81826" y="1279"/>
                    <a:pt x="80547" y="0"/>
                    <a:pt x="78973" y="0"/>
                  </a:cubicBezTo>
                  <a:close/>
                </a:path>
              </a:pathLst>
            </a:cu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Google Shape;4637;p79"/>
            <p:cNvSpPr/>
            <p:nvPr/>
          </p:nvSpPr>
          <p:spPr>
            <a:xfrm>
              <a:off x="4351050" y="1150770"/>
              <a:ext cx="3435791" cy="1934437"/>
            </a:xfrm>
            <a:custGeom>
              <a:avLst/>
              <a:gdLst/>
              <a:ahLst/>
              <a:cxnLst/>
              <a:rect l="l" t="t" r="r" b="b"/>
              <a:pathLst>
                <a:path w="73172" h="45602" extrusionOk="0">
                  <a:moveTo>
                    <a:pt x="426" y="1"/>
                  </a:moveTo>
                  <a:cubicBezTo>
                    <a:pt x="197" y="1"/>
                    <a:pt x="0" y="181"/>
                    <a:pt x="0" y="411"/>
                  </a:cubicBezTo>
                  <a:lnTo>
                    <a:pt x="0" y="45175"/>
                  </a:lnTo>
                  <a:cubicBezTo>
                    <a:pt x="0" y="45405"/>
                    <a:pt x="197" y="45601"/>
                    <a:pt x="426" y="45601"/>
                  </a:cubicBezTo>
                  <a:lnTo>
                    <a:pt x="72745" y="45601"/>
                  </a:lnTo>
                  <a:cubicBezTo>
                    <a:pt x="72975" y="45601"/>
                    <a:pt x="73171" y="45405"/>
                    <a:pt x="73171" y="45175"/>
                  </a:cubicBezTo>
                  <a:lnTo>
                    <a:pt x="73171" y="411"/>
                  </a:lnTo>
                  <a:cubicBezTo>
                    <a:pt x="73171" y="181"/>
                    <a:pt x="72975" y="1"/>
                    <a:pt x="72745" y="1"/>
                  </a:cubicBezTo>
                  <a:close/>
                </a:path>
              </a:pathLst>
            </a:cu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7" name="Google Shape;4638;p79"/>
            <p:cNvSpPr/>
            <p:nvPr/>
          </p:nvSpPr>
          <p:spPr>
            <a:xfrm>
              <a:off x="6008800" y="3421088"/>
              <a:ext cx="120300" cy="120300"/>
            </a:xfrm>
            <a:prstGeom prst="ellipse">
              <a:avLst/>
            </a:prstGeom>
            <a:solidFill>
              <a:srgbClr val="CBDFBD"/>
            </a:solidFill>
            <a:ln w="28575" cap="flat" cmpd="sng">
              <a:solidFill>
                <a:srgbClr val="5828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72866">
                <a:defRPr/>
              </a:pPr>
              <a:endParaRPr sz="21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" name="ตัวแทนสื่อ 2"/>
          <p:cNvSpPr>
            <a:spLocks noGrp="1"/>
          </p:cNvSpPr>
          <p:nvPr>
            <p:ph type="media" sz="quarter" idx="15" hasCustomPrompt="1"/>
          </p:nvPr>
        </p:nvSpPr>
        <p:spPr>
          <a:xfrm>
            <a:off x="1238250" y="2808818"/>
            <a:ext cx="2483379" cy="1731433"/>
          </a:xfrm>
          <a:prstGeom prst="rect">
            <a:avLst/>
          </a:prstGeom>
        </p:spPr>
        <p:txBody>
          <a:bodyPr lIns="107287" tIns="53643" rIns="107287" bIns="53643"/>
          <a:lstStyle>
            <a:lvl1pPr marL="0" indent="0" algn="ctr" defTabSz="1072866" rtl="0" eaLnBrk="1" latinLnBrk="0" hangingPunct="1">
              <a:buFont typeface="Arial" pitchFamily="34" charset="0"/>
              <a:buNone/>
              <a:defRPr lang="th-TH" sz="14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8600500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EB3E1066-42DF-4BAA-B8B9-C3C25B0AF01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12278" y="2370234"/>
            <a:ext cx="3198354" cy="779700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8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sz="56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104543" y="3329813"/>
            <a:ext cx="3213824" cy="1706919"/>
          </a:xfrm>
          <a:prstGeom prst="rect">
            <a:avLst/>
          </a:prstGeom>
        </p:spPr>
        <p:txBody>
          <a:bodyPr lIns="107287" tIns="53643" rIns="107287" bIns="53643" anchor="t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8" name="กลุ่ม 17"/>
          <p:cNvGrpSpPr/>
          <p:nvPr userDrawn="1"/>
        </p:nvGrpSpPr>
        <p:grpSpPr>
          <a:xfrm>
            <a:off x="4649170" y="2660914"/>
            <a:ext cx="2800108" cy="2059499"/>
            <a:chOff x="4123111" y="2120474"/>
            <a:chExt cx="2584715" cy="1544624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 rot="5400000">
              <a:off x="4643157" y="1600428"/>
              <a:ext cx="1544624" cy="2584715"/>
            </a:xfrm>
            <a:prstGeom prst="roundRect">
              <a:avLst>
                <a:gd name="adj" fmla="val 7888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0" name="สี่เหลี่ยมผืนผ้า 19"/>
            <p:cNvSpPr/>
            <p:nvPr/>
          </p:nvSpPr>
          <p:spPr>
            <a:xfrm rot="5400000">
              <a:off x="4707533" y="1882709"/>
              <a:ext cx="1431836" cy="2023562"/>
            </a:xfrm>
            <a:prstGeom prst="rect">
              <a:avLst/>
            </a:prstGeom>
            <a:solidFill>
              <a:srgbClr val="F6F4D2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2" name="สี่เหลี่ยมผืนผ้ามุมมน 21"/>
            <p:cNvSpPr/>
            <p:nvPr/>
          </p:nvSpPr>
          <p:spPr>
            <a:xfrm rot="5400000" flipV="1">
              <a:off x="6413469" y="2882977"/>
              <a:ext cx="353937" cy="39318"/>
            </a:xfrm>
            <a:prstGeom prst="roundRect">
              <a:avLst>
                <a:gd name="adj" fmla="val 5000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3" name="วงรี 22"/>
            <p:cNvSpPr/>
            <p:nvPr/>
          </p:nvSpPr>
          <p:spPr>
            <a:xfrm rot="5400000">
              <a:off x="4183690" y="2809757"/>
              <a:ext cx="193078" cy="185757"/>
            </a:xfrm>
            <a:prstGeom prst="ellipse">
              <a:avLst/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26" name="ตัวแทนสื่อ 25"/>
          <p:cNvSpPr>
            <a:spLocks noGrp="1"/>
          </p:cNvSpPr>
          <p:nvPr>
            <p:ph type="media" sz="quarter" idx="15" hasCustomPrompt="1"/>
          </p:nvPr>
        </p:nvSpPr>
        <p:spPr>
          <a:xfrm>
            <a:off x="4978798" y="2738967"/>
            <a:ext cx="2165217" cy="1896533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7946287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title" hasCustomPrompt="1"/>
          </p:nvPr>
        </p:nvSpPr>
        <p:spPr>
          <a:xfrm>
            <a:off x="3002596" y="2599275"/>
            <a:ext cx="2585492" cy="1309779"/>
          </a:xfrm>
          <a:prstGeom prst="rect">
            <a:avLst/>
          </a:prstGeom>
        </p:spPr>
        <p:txBody>
          <a:bodyPr lIns="107287" tIns="53643" rIns="107287" bIns="53643">
            <a:prstTxWarp prst="textArchUp">
              <a:avLst>
                <a:gd name="adj" fmla="val 10838624"/>
              </a:avLst>
            </a:prstTxWarp>
          </a:bodyPr>
          <a:lstStyle>
            <a:lvl1pPr marL="0" algn="ctr" defTabSz="1072866" rtl="0" eaLnBrk="1" latinLnBrk="0" hangingPunct="1">
              <a:defRPr lang="th-TH" sz="4200" kern="1200" baseline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1072866" rtl="0" eaLnBrk="1" latinLnBrk="0" hangingPunct="1"/>
            <a:r>
              <a:rPr lang="en-US" dirty="0"/>
              <a:t>OUR TEAM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DFB6E76-077E-490C-A448-E3D0AA8F50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214184" y="4273596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9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14184" y="4288148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0" name="ตัวแทนข้อความ 2"/>
          <p:cNvSpPr>
            <a:spLocks noGrp="1"/>
          </p:cNvSpPr>
          <p:nvPr>
            <p:ph type="body" idx="16"/>
          </p:nvPr>
        </p:nvSpPr>
        <p:spPr>
          <a:xfrm>
            <a:off x="3321046" y="4273596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1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3321046" y="4288148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2" name="ตัวแทนข้อความ 2"/>
          <p:cNvSpPr>
            <a:spLocks noGrp="1"/>
          </p:cNvSpPr>
          <p:nvPr>
            <p:ph type="body" idx="18"/>
          </p:nvPr>
        </p:nvSpPr>
        <p:spPr>
          <a:xfrm>
            <a:off x="5427907" y="4273596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 algn="ctr" defTabSz="1072866" rtl="0" eaLnBrk="1" latinLnBrk="0" hangingPunct="1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6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3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7907" y="4288148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>
            <a:lvl1pPr marL="0" indent="0">
              <a:buNone/>
              <a:defRPr lang="en-US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286592" y="2852936"/>
            <a:ext cx="1794200" cy="1439664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4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398242" y="2852936"/>
            <a:ext cx="1794200" cy="1439664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5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499061" y="2852936"/>
            <a:ext cx="1794200" cy="1439664"/>
          </a:xfrm>
          <a:prstGeom prst="rect">
            <a:avLst/>
          </a:prstGeom>
        </p:spPr>
        <p:txBody>
          <a:bodyPr lIns="107287" tIns="53643" rIns="107287" bIns="53643"/>
          <a:lstStyle>
            <a:lvl1pPr>
              <a:defRPr lang="th-TH" sz="16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1072866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4251867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214FD26-BE58-4394-BD16-F10152533D2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40089" y="4101075"/>
            <a:ext cx="4758529" cy="407487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4" name="กลุ่ม 13"/>
          <p:cNvGrpSpPr/>
          <p:nvPr userDrawn="1"/>
        </p:nvGrpSpPr>
        <p:grpSpPr>
          <a:xfrm>
            <a:off x="5611983" y="2914191"/>
            <a:ext cx="58500" cy="72000"/>
            <a:chOff x="3626791" y="914142"/>
            <a:chExt cx="97183" cy="97183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กลุ่ม 16"/>
          <p:cNvGrpSpPr/>
          <p:nvPr userDrawn="1"/>
        </p:nvGrpSpPr>
        <p:grpSpPr>
          <a:xfrm>
            <a:off x="4615573" y="2949289"/>
            <a:ext cx="58500" cy="72000"/>
            <a:chOff x="3626791" y="914142"/>
            <a:chExt cx="97183" cy="97183"/>
          </a:xfrm>
        </p:grpSpPr>
        <p:cxnSp>
          <p:nvCxnSpPr>
            <p:cNvPr id="18" name="ตัวเชื่อมต่อตรง 1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กลุ่ม 19"/>
          <p:cNvGrpSpPr/>
          <p:nvPr userDrawn="1"/>
        </p:nvGrpSpPr>
        <p:grpSpPr>
          <a:xfrm>
            <a:off x="3260904" y="2915092"/>
            <a:ext cx="58500" cy="72000"/>
            <a:chOff x="3626791" y="914142"/>
            <a:chExt cx="97183" cy="97183"/>
          </a:xfrm>
        </p:grpSpPr>
        <p:cxnSp>
          <p:nvCxnSpPr>
            <p:cNvPr id="21" name="ตัวเชื่อมต่อตรง 20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กลุ่ม 22"/>
          <p:cNvGrpSpPr/>
          <p:nvPr userDrawn="1"/>
        </p:nvGrpSpPr>
        <p:grpSpPr>
          <a:xfrm>
            <a:off x="2359759" y="3534792"/>
            <a:ext cx="58500" cy="72000"/>
            <a:chOff x="3626791" y="914142"/>
            <a:chExt cx="97183" cy="97183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กลุ่ม 25"/>
          <p:cNvGrpSpPr/>
          <p:nvPr userDrawn="1"/>
        </p:nvGrpSpPr>
        <p:grpSpPr>
          <a:xfrm>
            <a:off x="3694368" y="2795713"/>
            <a:ext cx="58500" cy="72000"/>
            <a:chOff x="3626791" y="914142"/>
            <a:chExt cx="97183" cy="97183"/>
          </a:xfrm>
        </p:grpSpPr>
        <p:cxnSp>
          <p:nvCxnSpPr>
            <p:cNvPr id="27" name="ตัวเชื่อมต่อตรง 26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กลุ่ม 28"/>
          <p:cNvGrpSpPr/>
          <p:nvPr userDrawn="1"/>
        </p:nvGrpSpPr>
        <p:grpSpPr>
          <a:xfrm>
            <a:off x="2529064" y="2671096"/>
            <a:ext cx="58500" cy="72000"/>
            <a:chOff x="3626791" y="914142"/>
            <a:chExt cx="97183" cy="97183"/>
          </a:xfrm>
        </p:grpSpPr>
        <p:cxnSp>
          <p:nvCxnSpPr>
            <p:cNvPr id="30" name="ตัวเชื่อมต่อตรง 29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กลุ่ม 31"/>
          <p:cNvGrpSpPr/>
          <p:nvPr userDrawn="1"/>
        </p:nvGrpSpPr>
        <p:grpSpPr>
          <a:xfrm>
            <a:off x="4784024" y="3576211"/>
            <a:ext cx="58500" cy="72000"/>
            <a:chOff x="3626791" y="914142"/>
            <a:chExt cx="97183" cy="97183"/>
          </a:xfrm>
        </p:grpSpPr>
        <p:cxnSp>
          <p:nvCxnSpPr>
            <p:cNvPr id="33" name="ตัวเชื่อมต่อตรง 32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ตัวเชื่อมต่อตรง 33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กลุ่ม 34"/>
          <p:cNvGrpSpPr/>
          <p:nvPr userDrawn="1"/>
        </p:nvGrpSpPr>
        <p:grpSpPr>
          <a:xfrm>
            <a:off x="6015862" y="2948388"/>
            <a:ext cx="58500" cy="72000"/>
            <a:chOff x="3626791" y="914142"/>
            <a:chExt cx="97183" cy="97183"/>
          </a:xfrm>
        </p:grpSpPr>
        <p:cxnSp>
          <p:nvCxnSpPr>
            <p:cNvPr id="36" name="ตัวเชื่อมต่อตรง 35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ตัวเชื่อมต่อตรง 36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กลุ่ม 37"/>
          <p:cNvGrpSpPr/>
          <p:nvPr userDrawn="1"/>
        </p:nvGrpSpPr>
        <p:grpSpPr>
          <a:xfrm>
            <a:off x="5226120" y="2827959"/>
            <a:ext cx="58500" cy="72000"/>
            <a:chOff x="3626791" y="914142"/>
            <a:chExt cx="97183" cy="97183"/>
          </a:xfrm>
        </p:grpSpPr>
        <p:cxnSp>
          <p:nvCxnSpPr>
            <p:cNvPr id="39" name="ตัวเชื่อมต่อตรง 38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ตัวเชื่อมต่อตรง 39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กลุ่ม 40"/>
          <p:cNvGrpSpPr/>
          <p:nvPr userDrawn="1"/>
        </p:nvGrpSpPr>
        <p:grpSpPr>
          <a:xfrm>
            <a:off x="2296291" y="3098856"/>
            <a:ext cx="58500" cy="72000"/>
            <a:chOff x="3626791" y="914142"/>
            <a:chExt cx="97183" cy="97183"/>
          </a:xfrm>
        </p:grpSpPr>
        <p:cxnSp>
          <p:nvCxnSpPr>
            <p:cNvPr id="42" name="ตัวเชื่อมต่อตรง 41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ตัวเชื่อมต่อตรง 42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กลุ่ม 43"/>
          <p:cNvGrpSpPr/>
          <p:nvPr userDrawn="1"/>
        </p:nvGrpSpPr>
        <p:grpSpPr>
          <a:xfrm>
            <a:off x="4232323" y="2828860"/>
            <a:ext cx="58500" cy="72000"/>
            <a:chOff x="3626791" y="914142"/>
            <a:chExt cx="97183" cy="97183"/>
          </a:xfrm>
        </p:grpSpPr>
        <p:cxnSp>
          <p:nvCxnSpPr>
            <p:cNvPr id="45" name="ตัวเชื่อมต่อตรง 4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กลุ่ม 46"/>
          <p:cNvGrpSpPr/>
          <p:nvPr userDrawn="1"/>
        </p:nvGrpSpPr>
        <p:grpSpPr>
          <a:xfrm>
            <a:off x="6272886" y="3429000"/>
            <a:ext cx="58500" cy="72000"/>
            <a:chOff x="3626791" y="914142"/>
            <a:chExt cx="97183" cy="97183"/>
          </a:xfrm>
        </p:grpSpPr>
        <p:cxnSp>
          <p:nvCxnSpPr>
            <p:cNvPr id="48" name="ตัวเชื่อมต่อตรง 4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ตัวเชื่อมต่อตรง 4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40089" y="2830813"/>
            <a:ext cx="4758529" cy="1200732"/>
          </a:xfrm>
          <a:prstGeom prst="rect">
            <a:avLst/>
          </a:prstGeom>
        </p:spPr>
        <p:txBody>
          <a:bodyPr lIns="107287" tIns="53643" rIns="107287" bIns="53643" anchor="b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7000" kern="1200" baseline="0" dirty="0" smtClean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6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2915762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D769442-24EE-4809-A3F9-70EE1D4E387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09318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CB5F315-617F-4876-990E-D65822AB481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03"/>
            <a:ext cx="1886281" cy="1123996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defTabSz="1072866"/>
            <a:r>
              <a:rPr lang="en-US" sz="3300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sz="3300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796282" y="2931739"/>
            <a:ext cx="6427113" cy="5392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algn="l" defTabSz="1072866"/>
            <a:r>
              <a:rPr lang="en-US" sz="1400" dirty="0">
                <a:cs typeface="Mitr Medium" pitchFamily="2" charset="-34"/>
              </a:rPr>
              <a:t>CREDITS: This presentation template has icons by </a:t>
            </a:r>
            <a:r>
              <a:rPr lang="en-US" sz="1400" dirty="0" err="1">
                <a:cs typeface="Mitr Medium" pitchFamily="2" charset="-34"/>
              </a:rPr>
              <a:t>Flaticon</a:t>
            </a:r>
            <a:r>
              <a:rPr lang="en-US" sz="1400" dirty="0">
                <a:cs typeface="Mitr Medium" pitchFamily="2" charset="-34"/>
              </a:rPr>
              <a:t>, and images by </a:t>
            </a:r>
            <a:r>
              <a:rPr lang="en-US" sz="1400" dirty="0" err="1">
                <a:cs typeface="Mitr Medium" pitchFamily="2" charset="-34"/>
              </a:rPr>
              <a:t>Freepik</a:t>
            </a:r>
            <a:endParaRPr lang="en-US" sz="1400" dirty="0">
              <a:cs typeface="Mitr Medium" pitchFamily="2" charset="-34"/>
            </a:endParaRPr>
          </a:p>
        </p:txBody>
      </p:sp>
      <p:sp>
        <p:nvSpPr>
          <p:cNvPr id="7" name="Google Shape;3801;p59"/>
          <p:cNvSpPr txBox="1">
            <a:spLocks/>
          </p:cNvSpPr>
          <p:nvPr userDrawn="1"/>
        </p:nvSpPr>
        <p:spPr>
          <a:xfrm>
            <a:off x="2103183" y="3748775"/>
            <a:ext cx="5315177" cy="140099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Aesthetic home with cactus plants wooden shelf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Waist up shot handsome self confident cheerful male entrepreneur has broad smile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Half length shot cheerful senior man smiles happily with white teeth wears optical glasses sweater isolated brown wall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Young woman with round glasses yellow sweater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49971" y="3369963"/>
            <a:ext cx="1090625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 defTabSz="1072866"/>
            <a:r>
              <a:rPr lang="en-US" sz="1900" dirty="0">
                <a:ln w="12700">
                  <a:solidFill>
                    <a:srgbClr val="582822"/>
                  </a:solidFill>
                </a:ln>
                <a:cs typeface="Mitr Medium" pitchFamily="2" charset="-34"/>
              </a:rPr>
              <a:t>Photo:</a:t>
            </a:r>
            <a:endParaRPr lang="th-TH" sz="1900" dirty="0">
              <a:ln w="12700">
                <a:solidFill>
                  <a:srgbClr val="582822"/>
                </a:solidFill>
              </a:ln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41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3E2157F-328B-436B-B966-D7F53A8D8E5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008383" y="2180861"/>
            <a:ext cx="2574286" cy="6900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92268" y="3034419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92268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3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2079022" y="4776158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4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388029" y="3034419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5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388030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6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374781" y="4776158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7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1153625" y="3044973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Step1</a:t>
            </a:r>
          </a:p>
        </p:txBody>
      </p:sp>
      <p:sp>
        <p:nvSpPr>
          <p:cNvPr id="38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1153626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Step2</a:t>
            </a:r>
          </a:p>
        </p:txBody>
      </p:sp>
      <p:sp>
        <p:nvSpPr>
          <p:cNvPr id="39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1140383" y="4786711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Step3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468308" y="3044973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Step4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468309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Step5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455065" y="4786711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Step6</a:t>
            </a:r>
          </a:p>
        </p:txBody>
      </p:sp>
    </p:spTree>
    <p:extLst>
      <p:ext uri="{BB962C8B-B14F-4D97-AF65-F5344CB8AC3E}">
        <p14:creationId xmlns:p14="http://schemas.microsoft.com/office/powerpoint/2010/main" val="125605670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DF794CC-4BEA-453D-AD78-F847EB28C14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03"/>
            <a:ext cx="1886281" cy="1123996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defTabSz="1072866"/>
            <a:r>
              <a:rPr lang="en-US" sz="3300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sz="3300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1995823" y="3265979"/>
            <a:ext cx="2771808" cy="233910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Promotion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Password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Target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Files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Shield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Monitor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Hierarchical Structure free icon</a:t>
            </a:r>
          </a:p>
          <a:p>
            <a:pPr marL="201162" indent="-201162" algn="l" defTabSz="1072866">
              <a:buFont typeface="Arial" pitchFamily="34" charset="0"/>
              <a:buChar char="•"/>
            </a:pPr>
            <a:r>
              <a:rPr lang="en-US" sz="1400" dirty="0">
                <a:cs typeface="Mitr Medium" pitchFamily="2" charset="-34"/>
              </a:rPr>
              <a:t>Idea free icon</a:t>
            </a:r>
          </a:p>
          <a:p>
            <a:pPr algn="l" defTabSz="1072866"/>
            <a:endParaRPr lang="en-US" sz="1400" dirty="0">
              <a:cs typeface="Mitr Medium" pitchFamily="2" charset="-34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442611" y="2887167"/>
            <a:ext cx="1090625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 defTabSz="1072866"/>
            <a:r>
              <a:rPr lang="en-US" sz="19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cs typeface="Mitr Medium" pitchFamily="2" charset="-34"/>
              </a:rPr>
              <a:t>Icon:</a:t>
            </a:r>
            <a:endParaRPr lang="th-TH" sz="1900" dirty="0">
              <a:ln w="12700">
                <a:solidFill>
                  <a:srgbClr val="582822"/>
                </a:solidFill>
              </a:ln>
              <a:solidFill>
                <a:srgbClr val="D4E09B"/>
              </a:solidFill>
              <a:cs typeface="Mitr Medium" pitchFamily="2" charset="-34"/>
            </a:endParaRPr>
          </a:p>
        </p:txBody>
      </p:sp>
      <p:sp>
        <p:nvSpPr>
          <p:cNvPr id="8" name="สี่เหลี่ยมผืนผ้า 7"/>
          <p:cNvSpPr/>
          <p:nvPr userDrawn="1"/>
        </p:nvSpPr>
        <p:spPr>
          <a:xfrm>
            <a:off x="4800109" y="3256333"/>
            <a:ext cx="2853842" cy="1831882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Loading free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Link free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Tools free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Facebook white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Instargram white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Twitter white icon</a:t>
            </a:r>
          </a:p>
          <a:p>
            <a:pPr marL="201162" indent="-201162" defTabSz="1072866">
              <a:buFont typeface="Arial" pitchFamily="34" charset="0"/>
              <a:buChar char="•"/>
            </a:pPr>
            <a:r>
              <a:rPr lang="en-US" sz="1400" dirty="0" err="1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Youtube</a:t>
            </a: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white icon</a:t>
            </a:r>
          </a:p>
          <a:p>
            <a:pPr defTabSz="1072866"/>
            <a:endParaRPr lang="en-US" sz="14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3"/>
            <a:ext cx="1716648" cy="480681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536433" indent="0">
              <a:buNone/>
              <a:defRPr/>
            </a:lvl2pPr>
          </a:lstStyle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3" y="6316133"/>
            <a:ext cx="1179777" cy="541867"/>
          </a:xfrm>
          <a:prstGeom prst="rect">
            <a:avLst/>
          </a:prstGeom>
        </p:spPr>
        <p:txBody>
          <a:bodyPr lIns="107287" tIns="53643" rIns="107287" bIns="53643"/>
          <a:lstStyle>
            <a:lvl1pPr marL="0" marR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9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96833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9AFB6-4F14-49D9-AF22-71D4A4A3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6185"/>
            <a:ext cx="8543925" cy="1325033"/>
          </a:xfrm>
          <a:prstGeom prst="rect">
            <a:avLst/>
          </a:prstGeom>
        </p:spPr>
        <p:txBody>
          <a:bodyPr lIns="107287" tIns="53643" rIns="107287" bIns="53643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762C46-24EB-44C9-BC75-7E265A0D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66EA-8CA2-4A82-B94D-D0DE58B6FC3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7D8338-55CD-4085-BC66-D5E733431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D52E2B3-DAF0-4A13-AF18-C52B784C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334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H-15">
    <p:bg>
      <p:bgPr>
        <a:solidFill>
          <a:srgbClr val="171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64072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A7CCC77-B53C-4011-BE5B-09437140821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534736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 smtClean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Schedule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93901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693509" y="4810653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680171" y="4070601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685847" y="329192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3127458" y="4420433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3114113" y="368038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3119790" y="2901717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238FBA98-03DC-4288-9C4F-92846E90D5A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12741" y="2103825"/>
            <a:ext cx="3510390" cy="653107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Timeline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097175" y="2938333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097175" y="3695044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1097175" y="4435093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3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467907" y="3325396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4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67907" y="4082121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5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67907" y="4822165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138894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5" hasCustomPrompt="1"/>
          </p:nvPr>
        </p:nvSpPr>
        <p:spPr>
          <a:xfrm>
            <a:off x="584519" y="1988840"/>
            <a:ext cx="7410583" cy="3744416"/>
          </a:xfrm>
          <a:prstGeom prst="round2SameRect">
            <a:avLst>
              <a:gd name="adj1" fmla="val 0"/>
              <a:gd name="adj2" fmla="val 4652"/>
            </a:avLst>
          </a:prstGeom>
        </p:spPr>
        <p:txBody>
          <a:bodyPr lIns="91398" tIns="45699" rIns="91398" bIns="45699"/>
          <a:lstStyle>
            <a:lvl1pPr>
              <a:def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634FF13-2F66-40D9-BF1E-7EBFD148062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00711" y="2948947"/>
            <a:ext cx="3822424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/>
              <a:defRPr lang="en-US" sz="28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1528374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377A581-5F05-4212-B26F-6FC55E1B50B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7" y="326253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557699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6211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ตัวแทนข้อความ 6"/>
          <p:cNvSpPr>
            <a:spLocks noGrp="1"/>
          </p:cNvSpPr>
          <p:nvPr>
            <p:ph type="body" sz="quarter" idx="21" hasCustomPrompt="1"/>
          </p:nvPr>
        </p:nvSpPr>
        <p:spPr>
          <a:xfrm>
            <a:off x="649880" y="2894590"/>
            <a:ext cx="2331177" cy="17812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600" b="1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algn="ctr"/>
            <a:r>
              <a:rPr lang="en-US" sz="3600" b="1" dirty="0">
                <a:solidFill>
                  <a:srgbClr val="582822"/>
                </a:solidFill>
                <a:latin typeface="Concert One" pitchFamily="2" charset="0"/>
                <a:cs typeface="milk tea Med" pitchFamily="2" charset="-34"/>
              </a:rPr>
              <a:t>Table of Contents</a:t>
            </a:r>
          </a:p>
        </p:txBody>
      </p:sp>
      <p:sp>
        <p:nvSpPr>
          <p:cNvPr id="7" name="ตัวแทนข้อความ 6"/>
          <p:cNvSpPr>
            <a:spLocks noGrp="1"/>
          </p:cNvSpPr>
          <p:nvPr>
            <p:ph type="body" sz="quarter" idx="15" hasCustomPrompt="1"/>
          </p:nvPr>
        </p:nvSpPr>
        <p:spPr>
          <a:xfrm>
            <a:off x="3002783" y="2468897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01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663B161-4328-4849-AE18-532C866DECC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26" name="ตัวแทนข้อความ 25"/>
          <p:cNvSpPr>
            <a:spLocks noGrp="1"/>
          </p:cNvSpPr>
          <p:nvPr>
            <p:ph type="body" sz="quarter" idx="16" hasCustomPrompt="1"/>
          </p:nvPr>
        </p:nvSpPr>
        <p:spPr>
          <a:xfrm>
            <a:off x="3002756" y="2948521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7" name="ตัวแทนข้อความ 6"/>
          <p:cNvSpPr>
            <a:spLocks noGrp="1"/>
          </p:cNvSpPr>
          <p:nvPr>
            <p:ph type="body" sz="quarter" idx="17" hasCustomPrompt="1"/>
          </p:nvPr>
        </p:nvSpPr>
        <p:spPr>
          <a:xfrm>
            <a:off x="3002810" y="3333418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02</a:t>
            </a:r>
          </a:p>
        </p:txBody>
      </p:sp>
      <p:sp>
        <p:nvSpPr>
          <p:cNvPr id="28" name="ตัวแทนข้อความ 25"/>
          <p:cNvSpPr>
            <a:spLocks noGrp="1"/>
          </p:cNvSpPr>
          <p:nvPr>
            <p:ph type="body" sz="quarter" idx="18" hasCustomPrompt="1"/>
          </p:nvPr>
        </p:nvSpPr>
        <p:spPr>
          <a:xfrm>
            <a:off x="3002783" y="3813044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9" name="ตัวแทนข้อความ 6"/>
          <p:cNvSpPr>
            <a:spLocks noGrp="1"/>
          </p:cNvSpPr>
          <p:nvPr>
            <p:ph type="body" sz="quarter" idx="19" hasCustomPrompt="1"/>
          </p:nvPr>
        </p:nvSpPr>
        <p:spPr>
          <a:xfrm>
            <a:off x="3002810" y="4197521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03</a:t>
            </a:r>
          </a:p>
        </p:txBody>
      </p:sp>
      <p:sp>
        <p:nvSpPr>
          <p:cNvPr id="30" name="ตัวแทนข้อความ 25"/>
          <p:cNvSpPr>
            <a:spLocks noGrp="1"/>
          </p:cNvSpPr>
          <p:nvPr>
            <p:ph type="body" sz="quarter" idx="20" hasCustomPrompt="1"/>
          </p:nvPr>
        </p:nvSpPr>
        <p:spPr>
          <a:xfrm>
            <a:off x="3002783" y="4677145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722549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2D379CD-CD6E-47A7-AB03-43436A94EA5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030993" y="2210520"/>
            <a:ext cx="2756061" cy="742533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796985" y="2191935"/>
            <a:ext cx="2730303" cy="779700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TITLE</a:t>
            </a:r>
          </a:p>
        </p:txBody>
      </p:sp>
      <p:sp>
        <p:nvSpPr>
          <p:cNvPr id="10" name="ตัวแทน SmartArt 9"/>
          <p:cNvSpPr>
            <a:spLocks noGrp="1"/>
          </p:cNvSpPr>
          <p:nvPr>
            <p:ph type="dgm" sz="quarter" idx="15" hasCustomPrompt="1"/>
          </p:nvPr>
        </p:nvSpPr>
        <p:spPr>
          <a:xfrm>
            <a:off x="1052517" y="3141136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  <p:sp>
        <p:nvSpPr>
          <p:cNvPr id="19" name="ตัวแทน SmartArt 9"/>
          <p:cNvSpPr>
            <a:spLocks noGrp="1"/>
          </p:cNvSpPr>
          <p:nvPr>
            <p:ph type="dgm" sz="quarter" idx="16" hasCustomPrompt="1"/>
          </p:nvPr>
        </p:nvSpPr>
        <p:spPr>
          <a:xfrm>
            <a:off x="4796986" y="3140973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61787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59C8997-11CF-4828-B3E9-0DC29A5CEF0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33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96083" y="3405568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96122" y="2978945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996122" y="4645022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996161" y="4218395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21013" y="338427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1052" y="2957650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421052" y="462372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5421091" y="4197101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22" hasCustomPrompt="1"/>
          </p:nvPr>
        </p:nvSpPr>
        <p:spPr>
          <a:xfrm>
            <a:off x="3314047" y="2948533"/>
            <a:ext cx="1950244" cy="2112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Map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48047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56A6CE1-E35F-4D04-84DE-E0BE02986AB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33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62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9" name="ตัวแทนแผนภูมิ 8"/>
          <p:cNvSpPr>
            <a:spLocks noGrp="1"/>
          </p:cNvSpPr>
          <p:nvPr>
            <p:ph type="chart" sz="quarter" idx="22" hasCustomPrompt="1"/>
          </p:nvPr>
        </p:nvSpPr>
        <p:spPr>
          <a:xfrm>
            <a:off x="3314047" y="2948947"/>
            <a:ext cx="1950244" cy="211200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Visualization Chart </a:t>
            </a:r>
            <a:endParaRPr lang="th-TH" dirty="0"/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62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937760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E0B6E80-3AF5-4A9C-B8B3-99CED92D16D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90763" y="4101075"/>
            <a:ext cx="2964328" cy="57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Our Goal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79939" y="246890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46890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236659" y="2468897"/>
            <a:ext cx="2027635" cy="1536171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sz="1400" kern="1200" dirty="0">
                <a:solidFill>
                  <a:srgbClr val="582822"/>
                </a:solidFill>
                <a:latin typeface="Concert One" pitchFamily="2" charset="0"/>
                <a:ea typeface="+mn-ea"/>
                <a:cs typeface="Itim" pitchFamily="2" charset="-34"/>
              </a:rPr>
              <a:t>Photo</a:t>
            </a:r>
            <a:endParaRPr lang="th-TH" dirty="0"/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idx="30" hasCustomPrompt="1"/>
          </p:nvPr>
        </p:nvSpPr>
        <p:spPr>
          <a:xfrm>
            <a:off x="974558" y="390906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31" hasCustomPrompt="1"/>
          </p:nvPr>
        </p:nvSpPr>
        <p:spPr>
          <a:xfrm>
            <a:off x="974558" y="390906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32" hasCustomPrompt="1"/>
          </p:nvPr>
        </p:nvSpPr>
        <p:spPr>
          <a:xfrm>
            <a:off x="5426433" y="246890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33" hasCustomPrompt="1"/>
          </p:nvPr>
        </p:nvSpPr>
        <p:spPr>
          <a:xfrm>
            <a:off x="5426433" y="246890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34" hasCustomPrompt="1"/>
          </p:nvPr>
        </p:nvSpPr>
        <p:spPr>
          <a:xfrm>
            <a:off x="5421052" y="390906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35" hasCustomPrompt="1"/>
          </p:nvPr>
        </p:nvSpPr>
        <p:spPr>
          <a:xfrm>
            <a:off x="5421052" y="390906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46794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68DC390-68DB-4CE6-8366-9B60554391A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33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62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62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9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158805" y="294895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19" name="ตัวแทนรูปภาพ 2"/>
          <p:cNvSpPr>
            <a:spLocks noGrp="1"/>
          </p:cNvSpPr>
          <p:nvPr>
            <p:ph type="pic" sz="quarter" idx="30" hasCustomPrompt="1"/>
          </p:nvPr>
        </p:nvSpPr>
        <p:spPr>
          <a:xfrm>
            <a:off x="3158805" y="419709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1" name="ตัวแทนรูปภาพ 2"/>
          <p:cNvSpPr>
            <a:spLocks noGrp="1"/>
          </p:cNvSpPr>
          <p:nvPr>
            <p:ph type="pic" sz="quarter" idx="31" hasCustomPrompt="1"/>
          </p:nvPr>
        </p:nvSpPr>
        <p:spPr>
          <a:xfrm>
            <a:off x="4562961" y="419709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2" name="ตัวแทนรูปภาพ 2"/>
          <p:cNvSpPr>
            <a:spLocks noGrp="1"/>
          </p:cNvSpPr>
          <p:nvPr>
            <p:ph type="pic" sz="quarter" idx="32" hasCustomPrompt="1"/>
          </p:nvPr>
        </p:nvSpPr>
        <p:spPr>
          <a:xfrm>
            <a:off x="4562961" y="294895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16671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0BD010E-2A2E-4E17-B026-7B12605D368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520623" y="2756925"/>
            <a:ext cx="5694633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dirty="0">
                <a:ln w="28575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Awesome words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05209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40090756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43D0938-17C8-43D5-AA66-A77E6349BA6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9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7154955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077B511-B7D9-479D-A8B7-78EAB9742D6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30575" y="2564920"/>
            <a:ext cx="6396711" cy="1574961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7200" kern="1200" baseline="0" dirty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BIG NUMBER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9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9860609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4D35176-9B61-4051-A914-E1BB0F5936E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328540" y="3236994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quarter" idx="15" hasCustomPrompt="1"/>
          </p:nvPr>
        </p:nvSpPr>
        <p:spPr>
          <a:xfrm>
            <a:off x="1288288" y="2475147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6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730362" y="3242843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7" name="ตัวแทนข้อความ 2"/>
          <p:cNvSpPr>
            <a:spLocks noGrp="1"/>
          </p:cNvSpPr>
          <p:nvPr>
            <p:ph type="body" sz="quarter" idx="17" hasCustomPrompt="1"/>
          </p:nvPr>
        </p:nvSpPr>
        <p:spPr>
          <a:xfrm>
            <a:off x="4690115" y="2480996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109367" y="4845731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sz="quarter" idx="19" hasCustomPrompt="1"/>
          </p:nvPr>
        </p:nvSpPr>
        <p:spPr>
          <a:xfrm>
            <a:off x="3069116" y="4083884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1DCC1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689606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92DDB77-E53B-4715-9A58-91CA57740F0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208591" y="2276876"/>
            <a:ext cx="3229231" cy="56934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200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5015962" y="2829507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sz="quarter" idx="15" hasCustomPrompt="1"/>
          </p:nvPr>
        </p:nvSpPr>
        <p:spPr>
          <a:xfrm>
            <a:off x="1209018" y="2838217"/>
            <a:ext cx="3228048" cy="260798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l" defTabSz="913984" rtl="0" eaLnBrk="1" latinLnBrk="0" hangingPunct="1">
              <a:buFont typeface="Arial" pitchFamily="34" charset="0"/>
              <a:buNone/>
              <a:defRPr lang="th-TH" sz="11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Chart</a:t>
            </a:r>
            <a:endParaRPr lang="th-TH" dirty="0"/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020896" y="2378029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015962" y="4005064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020896" y="3553592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015962" y="5157207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020896" y="4705729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24384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00322" y="2564909"/>
            <a:ext cx="3390408" cy="136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Title!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395608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696FDF4-1A4B-46FB-B1C0-7C0533629C6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0310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AA764D7-92BC-4982-9CEC-6E6BABBB8D1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253760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246025" y="3329827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9" name="Google Shape;4631;p79"/>
          <p:cNvGrpSpPr/>
          <p:nvPr userDrawn="1"/>
        </p:nvGrpSpPr>
        <p:grpSpPr>
          <a:xfrm>
            <a:off x="1090498" y="2653843"/>
            <a:ext cx="2778267" cy="2713480"/>
            <a:chOff x="4147875" y="986011"/>
            <a:chExt cx="3842140" cy="3019074"/>
          </a:xfrm>
          <a:effectLst>
            <a:outerShdw blurRad="50800" dist="38100" dir="2700000" algn="tl" rotWithShape="0">
              <a:srgbClr val="582822">
                <a:alpha val="20000"/>
              </a:srgbClr>
            </a:outerShdw>
          </a:effectLst>
        </p:grpSpPr>
        <p:sp>
          <p:nvSpPr>
            <p:cNvPr id="10" name="Google Shape;4633;p79"/>
            <p:cNvSpPr/>
            <p:nvPr/>
          </p:nvSpPr>
          <p:spPr>
            <a:xfrm>
              <a:off x="5602961" y="3553821"/>
              <a:ext cx="928770" cy="386339"/>
            </a:xfrm>
            <a:custGeom>
              <a:avLst/>
              <a:gdLst>
                <a:gd name="connsiteX0" fmla="*/ 1507 w 10193"/>
                <a:gd name="connsiteY0" fmla="*/ 0 h 11364"/>
                <a:gd name="connsiteX1" fmla="*/ 0 w 10193"/>
                <a:gd name="connsiteY1" fmla="*/ 11364 h 11364"/>
                <a:gd name="connsiteX2" fmla="*/ 10193 w 10193"/>
                <a:gd name="connsiteY2" fmla="*/ 5622 h 11364"/>
                <a:gd name="connsiteX3" fmla="*/ 9460 w 10193"/>
                <a:gd name="connsiteY3" fmla="*/ 0 h 11364"/>
                <a:gd name="connsiteX4" fmla="*/ 1507 w 10193"/>
                <a:gd name="connsiteY4" fmla="*/ 0 h 11364"/>
                <a:gd name="connsiteX0" fmla="*/ 1507 w 10930"/>
                <a:gd name="connsiteY0" fmla="*/ 0 h 11857"/>
                <a:gd name="connsiteX1" fmla="*/ 0 w 10930"/>
                <a:gd name="connsiteY1" fmla="*/ 11364 h 11857"/>
                <a:gd name="connsiteX2" fmla="*/ 10930 w 10930"/>
                <a:gd name="connsiteY2" fmla="*/ 11466 h 11857"/>
                <a:gd name="connsiteX3" fmla="*/ 9460 w 10930"/>
                <a:gd name="connsiteY3" fmla="*/ 0 h 11857"/>
                <a:gd name="connsiteX4" fmla="*/ 1507 w 10930"/>
                <a:gd name="connsiteY4" fmla="*/ 0 h 11857"/>
                <a:gd name="connsiteX0" fmla="*/ 1507 w 10930"/>
                <a:gd name="connsiteY0" fmla="*/ 0 h 11474"/>
                <a:gd name="connsiteX1" fmla="*/ 0 w 10930"/>
                <a:gd name="connsiteY1" fmla="*/ 11364 h 11474"/>
                <a:gd name="connsiteX2" fmla="*/ 10930 w 10930"/>
                <a:gd name="connsiteY2" fmla="*/ 11466 h 11474"/>
                <a:gd name="connsiteX3" fmla="*/ 9460 w 10930"/>
                <a:gd name="connsiteY3" fmla="*/ 0 h 11474"/>
                <a:gd name="connsiteX4" fmla="*/ 1507 w 10930"/>
                <a:gd name="connsiteY4" fmla="*/ 0 h 11474"/>
                <a:gd name="connsiteX0" fmla="*/ 1507 w 10930"/>
                <a:gd name="connsiteY0" fmla="*/ 0 h 11527"/>
                <a:gd name="connsiteX1" fmla="*/ 0 w 10930"/>
                <a:gd name="connsiteY1" fmla="*/ 11364 h 11527"/>
                <a:gd name="connsiteX2" fmla="*/ 10930 w 10930"/>
                <a:gd name="connsiteY2" fmla="*/ 11466 h 11527"/>
                <a:gd name="connsiteX3" fmla="*/ 9460 w 10930"/>
                <a:gd name="connsiteY3" fmla="*/ 0 h 11527"/>
                <a:gd name="connsiteX4" fmla="*/ 1507 w 10930"/>
                <a:gd name="connsiteY4" fmla="*/ 0 h 1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0" h="11527" extrusionOk="0">
                  <a:moveTo>
                    <a:pt x="1507" y="0"/>
                  </a:moveTo>
                  <a:lnTo>
                    <a:pt x="0" y="11364"/>
                  </a:lnTo>
                  <a:cubicBezTo>
                    <a:pt x="3411" y="11469"/>
                    <a:pt x="7558" y="11611"/>
                    <a:pt x="10930" y="11466"/>
                  </a:cubicBezTo>
                  <a:cubicBezTo>
                    <a:pt x="10686" y="9592"/>
                    <a:pt x="9704" y="1874"/>
                    <a:pt x="9460" y="0"/>
                  </a:cubicBezTo>
                  <a:lnTo>
                    <a:pt x="1507" y="0"/>
                  </a:lnTo>
                  <a:close/>
                </a:path>
              </a:pathLst>
            </a:custGeom>
            <a:solidFill>
              <a:srgbClr val="D4E09B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3" name="Google Shape;4634;p79"/>
            <p:cNvSpPr/>
            <p:nvPr/>
          </p:nvSpPr>
          <p:spPr>
            <a:xfrm>
              <a:off x="5520135" y="3939716"/>
              <a:ext cx="1097573" cy="65369"/>
            </a:xfrm>
            <a:custGeom>
              <a:avLst/>
              <a:gdLst/>
              <a:ahLst/>
              <a:cxnLst/>
              <a:rect l="l" t="t" r="r" b="b"/>
              <a:pathLst>
                <a:path w="23375" h="1541" extrusionOk="0">
                  <a:moveTo>
                    <a:pt x="492" y="0"/>
                  </a:moveTo>
                  <a:cubicBezTo>
                    <a:pt x="214" y="0"/>
                    <a:pt x="1" y="230"/>
                    <a:pt x="1" y="492"/>
                  </a:cubicBezTo>
                  <a:lnTo>
                    <a:pt x="1" y="1541"/>
                  </a:lnTo>
                  <a:lnTo>
                    <a:pt x="23375" y="1541"/>
                  </a:lnTo>
                  <a:lnTo>
                    <a:pt x="23375" y="492"/>
                  </a:lnTo>
                  <a:cubicBezTo>
                    <a:pt x="23375" y="213"/>
                    <a:pt x="23145" y="0"/>
                    <a:pt x="22883" y="0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Google Shape;4635;p79"/>
            <p:cNvSpPr/>
            <p:nvPr/>
          </p:nvSpPr>
          <p:spPr>
            <a:xfrm>
              <a:off x="4147875" y="1157727"/>
              <a:ext cx="3842140" cy="2479534"/>
            </a:xfrm>
            <a:custGeom>
              <a:avLst/>
              <a:gdLst/>
              <a:ahLst/>
              <a:cxnLst/>
              <a:rect l="l" t="t" r="r" b="b"/>
              <a:pathLst>
                <a:path w="81826" h="58452" extrusionOk="0">
                  <a:moveTo>
                    <a:pt x="1574" y="1"/>
                  </a:moveTo>
                  <a:cubicBezTo>
                    <a:pt x="705" y="1"/>
                    <a:pt x="0" y="689"/>
                    <a:pt x="0" y="1558"/>
                  </a:cubicBezTo>
                  <a:lnTo>
                    <a:pt x="0" y="56895"/>
                  </a:lnTo>
                  <a:cubicBezTo>
                    <a:pt x="0" y="57764"/>
                    <a:pt x="705" y="58452"/>
                    <a:pt x="1574" y="58452"/>
                  </a:cubicBezTo>
                  <a:lnTo>
                    <a:pt x="80252" y="58452"/>
                  </a:lnTo>
                  <a:cubicBezTo>
                    <a:pt x="81121" y="58452"/>
                    <a:pt x="81826" y="57764"/>
                    <a:pt x="81826" y="56895"/>
                  </a:cubicBezTo>
                  <a:lnTo>
                    <a:pt x="81826" y="1558"/>
                  </a:lnTo>
                  <a:cubicBezTo>
                    <a:pt x="81826" y="689"/>
                    <a:pt x="81121" y="1"/>
                    <a:pt x="80252" y="1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Google Shape;4636;p79"/>
            <p:cNvSpPr/>
            <p:nvPr/>
          </p:nvSpPr>
          <p:spPr>
            <a:xfrm>
              <a:off x="4147875" y="986011"/>
              <a:ext cx="3842140" cy="2359231"/>
            </a:xfrm>
            <a:custGeom>
              <a:avLst/>
              <a:gdLst/>
              <a:ahLst/>
              <a:cxnLst/>
              <a:rect l="l" t="t" r="r" b="b"/>
              <a:pathLst>
                <a:path w="81826" h="55616" extrusionOk="0">
                  <a:moveTo>
                    <a:pt x="2836" y="0"/>
                  </a:moveTo>
                  <a:cubicBezTo>
                    <a:pt x="1279" y="0"/>
                    <a:pt x="0" y="1279"/>
                    <a:pt x="0" y="2836"/>
                  </a:cubicBezTo>
                  <a:lnTo>
                    <a:pt x="0" y="55616"/>
                  </a:lnTo>
                  <a:lnTo>
                    <a:pt x="81826" y="55616"/>
                  </a:lnTo>
                  <a:lnTo>
                    <a:pt x="81826" y="2836"/>
                  </a:lnTo>
                  <a:cubicBezTo>
                    <a:pt x="81826" y="1279"/>
                    <a:pt x="80547" y="0"/>
                    <a:pt x="78973" y="0"/>
                  </a:cubicBezTo>
                  <a:close/>
                </a:path>
              </a:pathLst>
            </a:cu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Google Shape;4637;p79"/>
            <p:cNvSpPr/>
            <p:nvPr/>
          </p:nvSpPr>
          <p:spPr>
            <a:xfrm>
              <a:off x="4351050" y="1150770"/>
              <a:ext cx="3435791" cy="1934437"/>
            </a:xfrm>
            <a:custGeom>
              <a:avLst/>
              <a:gdLst/>
              <a:ahLst/>
              <a:cxnLst/>
              <a:rect l="l" t="t" r="r" b="b"/>
              <a:pathLst>
                <a:path w="73172" h="45602" extrusionOk="0">
                  <a:moveTo>
                    <a:pt x="426" y="1"/>
                  </a:moveTo>
                  <a:cubicBezTo>
                    <a:pt x="197" y="1"/>
                    <a:pt x="0" y="181"/>
                    <a:pt x="0" y="411"/>
                  </a:cubicBezTo>
                  <a:lnTo>
                    <a:pt x="0" y="45175"/>
                  </a:lnTo>
                  <a:cubicBezTo>
                    <a:pt x="0" y="45405"/>
                    <a:pt x="197" y="45601"/>
                    <a:pt x="426" y="45601"/>
                  </a:cubicBezTo>
                  <a:lnTo>
                    <a:pt x="72745" y="45601"/>
                  </a:lnTo>
                  <a:cubicBezTo>
                    <a:pt x="72975" y="45601"/>
                    <a:pt x="73171" y="45405"/>
                    <a:pt x="73171" y="45175"/>
                  </a:cubicBezTo>
                  <a:lnTo>
                    <a:pt x="73171" y="411"/>
                  </a:lnTo>
                  <a:cubicBezTo>
                    <a:pt x="73171" y="181"/>
                    <a:pt x="72975" y="1"/>
                    <a:pt x="72745" y="1"/>
                  </a:cubicBezTo>
                  <a:close/>
                </a:path>
              </a:pathLst>
            </a:cu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7" name="Google Shape;4638;p79"/>
            <p:cNvSpPr/>
            <p:nvPr/>
          </p:nvSpPr>
          <p:spPr>
            <a:xfrm>
              <a:off x="6008800" y="3421088"/>
              <a:ext cx="120300" cy="120300"/>
            </a:xfrm>
            <a:prstGeom prst="ellipse">
              <a:avLst/>
            </a:prstGeom>
            <a:solidFill>
              <a:srgbClr val="CBDFBD"/>
            </a:solidFill>
            <a:ln w="28575" cap="flat" cmpd="sng">
              <a:solidFill>
                <a:srgbClr val="5828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" name="ตัวแทนสื่อ 2"/>
          <p:cNvSpPr>
            <a:spLocks noGrp="1"/>
          </p:cNvSpPr>
          <p:nvPr>
            <p:ph type="media" sz="quarter" idx="15" hasCustomPrompt="1"/>
          </p:nvPr>
        </p:nvSpPr>
        <p:spPr>
          <a:xfrm>
            <a:off x="1238250" y="2808833"/>
            <a:ext cx="2483379" cy="1731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Font typeface="Arial" pitchFamily="34" charset="0"/>
              <a:buNone/>
              <a:defRPr lang="th-TH" sz="12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809187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E3C9F5B9-9CB4-4633-9B6E-0A8F67F0C3C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12278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104543" y="3329827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8" name="กลุ่ม 17"/>
          <p:cNvGrpSpPr/>
          <p:nvPr userDrawn="1"/>
        </p:nvGrpSpPr>
        <p:grpSpPr>
          <a:xfrm>
            <a:off x="4649172" y="2660914"/>
            <a:ext cx="2800108" cy="2059499"/>
            <a:chOff x="4123111" y="2120474"/>
            <a:chExt cx="2584715" cy="1544624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 rot="5400000">
              <a:off x="4643157" y="1600428"/>
              <a:ext cx="1544624" cy="2584715"/>
            </a:xfrm>
            <a:prstGeom prst="roundRect">
              <a:avLst>
                <a:gd name="adj" fmla="val 7888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0" name="สี่เหลี่ยมผืนผ้า 19"/>
            <p:cNvSpPr/>
            <p:nvPr/>
          </p:nvSpPr>
          <p:spPr>
            <a:xfrm rot="5400000">
              <a:off x="4707533" y="1882709"/>
              <a:ext cx="1431836" cy="2023562"/>
            </a:xfrm>
            <a:prstGeom prst="rect">
              <a:avLst/>
            </a:prstGeom>
            <a:solidFill>
              <a:srgbClr val="F6F4D2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2" name="สี่เหลี่ยมผืนผ้ามุมมน 21"/>
            <p:cNvSpPr/>
            <p:nvPr/>
          </p:nvSpPr>
          <p:spPr>
            <a:xfrm rot="5400000" flipV="1">
              <a:off x="6413469" y="2882977"/>
              <a:ext cx="353937" cy="39318"/>
            </a:xfrm>
            <a:prstGeom prst="roundRect">
              <a:avLst>
                <a:gd name="adj" fmla="val 5000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3" name="วงรี 22"/>
            <p:cNvSpPr/>
            <p:nvPr/>
          </p:nvSpPr>
          <p:spPr>
            <a:xfrm rot="5400000">
              <a:off x="4183690" y="2809757"/>
              <a:ext cx="193078" cy="185757"/>
            </a:xfrm>
            <a:prstGeom prst="ellipse">
              <a:avLst/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26" name="ตัวแทนสื่อ 25"/>
          <p:cNvSpPr>
            <a:spLocks noGrp="1"/>
          </p:cNvSpPr>
          <p:nvPr>
            <p:ph type="media" sz="quarter" idx="15" hasCustomPrompt="1"/>
          </p:nvPr>
        </p:nvSpPr>
        <p:spPr>
          <a:xfrm>
            <a:off x="4978802" y="2738971"/>
            <a:ext cx="2165217" cy="189653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293894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title" hasCustomPrompt="1"/>
          </p:nvPr>
        </p:nvSpPr>
        <p:spPr>
          <a:xfrm>
            <a:off x="3002596" y="2599281"/>
            <a:ext cx="2585492" cy="1309779"/>
          </a:xfrm>
          <a:prstGeom prst="rect">
            <a:avLst/>
          </a:prstGeom>
        </p:spPr>
        <p:txBody>
          <a:bodyPr lIns="91398" tIns="45699" rIns="91398" bIns="45699">
            <a:prstTxWarp prst="textArchUp">
              <a:avLst>
                <a:gd name="adj" fmla="val 10838624"/>
              </a:avLst>
            </a:prstTxWarp>
          </a:bodyPr>
          <a:lstStyle>
            <a:lvl1pPr marL="0" algn="ctr" defTabSz="913984" rtl="0" eaLnBrk="1" latinLnBrk="0" hangingPunct="1">
              <a:defRPr lang="th-TH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dirty="0"/>
              <a:t>OUR TEAM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BFDE211-D63E-4BFC-96B3-32CDB698F57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214184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9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14184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0" name="ตัวแทนข้อความ 2"/>
          <p:cNvSpPr>
            <a:spLocks noGrp="1"/>
          </p:cNvSpPr>
          <p:nvPr>
            <p:ph type="body" idx="16"/>
          </p:nvPr>
        </p:nvSpPr>
        <p:spPr>
          <a:xfrm>
            <a:off x="3321046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1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3321046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2" name="ตัวแทนข้อความ 2"/>
          <p:cNvSpPr>
            <a:spLocks noGrp="1"/>
          </p:cNvSpPr>
          <p:nvPr>
            <p:ph type="body" idx="18"/>
          </p:nvPr>
        </p:nvSpPr>
        <p:spPr>
          <a:xfrm>
            <a:off x="5427907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3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7907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286606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4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398248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5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499070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859693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184AF4B-E0A6-48CA-AD02-A4D701AF5DB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40092" y="4101090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4" name="กลุ่ม 13"/>
          <p:cNvGrpSpPr/>
          <p:nvPr userDrawn="1"/>
        </p:nvGrpSpPr>
        <p:grpSpPr>
          <a:xfrm>
            <a:off x="5611983" y="2914191"/>
            <a:ext cx="58500" cy="72000"/>
            <a:chOff x="3626791" y="914142"/>
            <a:chExt cx="97183" cy="97183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กลุ่ม 16"/>
          <p:cNvGrpSpPr/>
          <p:nvPr userDrawn="1"/>
        </p:nvGrpSpPr>
        <p:grpSpPr>
          <a:xfrm>
            <a:off x="4615573" y="2949289"/>
            <a:ext cx="58500" cy="72000"/>
            <a:chOff x="3626791" y="914142"/>
            <a:chExt cx="97183" cy="97183"/>
          </a:xfrm>
        </p:grpSpPr>
        <p:cxnSp>
          <p:nvCxnSpPr>
            <p:cNvPr id="18" name="ตัวเชื่อมต่อตรง 1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กลุ่ม 19"/>
          <p:cNvGrpSpPr/>
          <p:nvPr userDrawn="1"/>
        </p:nvGrpSpPr>
        <p:grpSpPr>
          <a:xfrm>
            <a:off x="3260904" y="2915092"/>
            <a:ext cx="58500" cy="72000"/>
            <a:chOff x="3626791" y="914142"/>
            <a:chExt cx="97183" cy="97183"/>
          </a:xfrm>
        </p:grpSpPr>
        <p:cxnSp>
          <p:nvCxnSpPr>
            <p:cNvPr id="21" name="ตัวเชื่อมต่อตรง 20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กลุ่ม 22"/>
          <p:cNvGrpSpPr/>
          <p:nvPr userDrawn="1"/>
        </p:nvGrpSpPr>
        <p:grpSpPr>
          <a:xfrm>
            <a:off x="2359759" y="3534792"/>
            <a:ext cx="58500" cy="72000"/>
            <a:chOff x="3626791" y="914142"/>
            <a:chExt cx="97183" cy="97183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กลุ่ม 25"/>
          <p:cNvGrpSpPr/>
          <p:nvPr userDrawn="1"/>
        </p:nvGrpSpPr>
        <p:grpSpPr>
          <a:xfrm>
            <a:off x="3694368" y="2795713"/>
            <a:ext cx="58500" cy="72000"/>
            <a:chOff x="3626791" y="914142"/>
            <a:chExt cx="97183" cy="97183"/>
          </a:xfrm>
        </p:grpSpPr>
        <p:cxnSp>
          <p:nvCxnSpPr>
            <p:cNvPr id="27" name="ตัวเชื่อมต่อตรง 26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กลุ่ม 28"/>
          <p:cNvGrpSpPr/>
          <p:nvPr userDrawn="1"/>
        </p:nvGrpSpPr>
        <p:grpSpPr>
          <a:xfrm>
            <a:off x="2529064" y="2671096"/>
            <a:ext cx="58500" cy="72000"/>
            <a:chOff x="3626791" y="914142"/>
            <a:chExt cx="97183" cy="97183"/>
          </a:xfrm>
        </p:grpSpPr>
        <p:cxnSp>
          <p:nvCxnSpPr>
            <p:cNvPr id="30" name="ตัวเชื่อมต่อตรง 29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กลุ่ม 31"/>
          <p:cNvGrpSpPr/>
          <p:nvPr userDrawn="1"/>
        </p:nvGrpSpPr>
        <p:grpSpPr>
          <a:xfrm>
            <a:off x="4784024" y="3576211"/>
            <a:ext cx="58500" cy="72000"/>
            <a:chOff x="3626791" y="914142"/>
            <a:chExt cx="97183" cy="97183"/>
          </a:xfrm>
        </p:grpSpPr>
        <p:cxnSp>
          <p:nvCxnSpPr>
            <p:cNvPr id="33" name="ตัวเชื่อมต่อตรง 32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ตัวเชื่อมต่อตรง 33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กลุ่ม 34"/>
          <p:cNvGrpSpPr/>
          <p:nvPr userDrawn="1"/>
        </p:nvGrpSpPr>
        <p:grpSpPr>
          <a:xfrm>
            <a:off x="6015862" y="2948388"/>
            <a:ext cx="58500" cy="72000"/>
            <a:chOff x="3626791" y="914142"/>
            <a:chExt cx="97183" cy="97183"/>
          </a:xfrm>
        </p:grpSpPr>
        <p:cxnSp>
          <p:nvCxnSpPr>
            <p:cNvPr id="36" name="ตัวเชื่อมต่อตรง 35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ตัวเชื่อมต่อตรง 36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กลุ่ม 37"/>
          <p:cNvGrpSpPr/>
          <p:nvPr userDrawn="1"/>
        </p:nvGrpSpPr>
        <p:grpSpPr>
          <a:xfrm>
            <a:off x="5226120" y="2827959"/>
            <a:ext cx="58500" cy="72000"/>
            <a:chOff x="3626791" y="914142"/>
            <a:chExt cx="97183" cy="97183"/>
          </a:xfrm>
        </p:grpSpPr>
        <p:cxnSp>
          <p:nvCxnSpPr>
            <p:cNvPr id="39" name="ตัวเชื่อมต่อตรง 38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ตัวเชื่อมต่อตรง 39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กลุ่ม 40"/>
          <p:cNvGrpSpPr/>
          <p:nvPr userDrawn="1"/>
        </p:nvGrpSpPr>
        <p:grpSpPr>
          <a:xfrm>
            <a:off x="2296291" y="3098856"/>
            <a:ext cx="58500" cy="72000"/>
            <a:chOff x="3626791" y="914142"/>
            <a:chExt cx="97183" cy="97183"/>
          </a:xfrm>
        </p:grpSpPr>
        <p:cxnSp>
          <p:nvCxnSpPr>
            <p:cNvPr id="42" name="ตัวเชื่อมต่อตรง 41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ตัวเชื่อมต่อตรง 42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กลุ่ม 43"/>
          <p:cNvGrpSpPr/>
          <p:nvPr userDrawn="1"/>
        </p:nvGrpSpPr>
        <p:grpSpPr>
          <a:xfrm>
            <a:off x="4232323" y="2828860"/>
            <a:ext cx="58500" cy="72000"/>
            <a:chOff x="3626791" y="914142"/>
            <a:chExt cx="97183" cy="97183"/>
          </a:xfrm>
        </p:grpSpPr>
        <p:cxnSp>
          <p:nvCxnSpPr>
            <p:cNvPr id="45" name="ตัวเชื่อมต่อตรง 4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กลุ่ม 46"/>
          <p:cNvGrpSpPr/>
          <p:nvPr userDrawn="1"/>
        </p:nvGrpSpPr>
        <p:grpSpPr>
          <a:xfrm>
            <a:off x="6272886" y="3429000"/>
            <a:ext cx="58500" cy="72000"/>
            <a:chOff x="3626791" y="914142"/>
            <a:chExt cx="97183" cy="97183"/>
          </a:xfrm>
        </p:grpSpPr>
        <p:cxnSp>
          <p:nvCxnSpPr>
            <p:cNvPr id="48" name="ตัวเชื่อมต่อตรง 4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ตัวเชื่อมต่อตรง 4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40092" y="2830815"/>
            <a:ext cx="4758529" cy="1200732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0" kern="1200" baseline="0" dirty="0" smtClean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528034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83BFE12D-DC4B-41F1-ABD5-44529516081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3948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CB35D46-D977-4FF7-9C27-CC146E7D1AE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16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796286" y="2931754"/>
            <a:ext cx="6427113" cy="27695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algn="l"/>
            <a:r>
              <a:rPr lang="en-US" sz="1200" dirty="0">
                <a:cs typeface="Mitr Medium" pitchFamily="2" charset="-34"/>
              </a:rPr>
              <a:t>CREDITS: This presentation template has icons by </a:t>
            </a:r>
            <a:r>
              <a:rPr lang="en-US" sz="1200" dirty="0" err="1">
                <a:cs typeface="Mitr Medium" pitchFamily="2" charset="-34"/>
              </a:rPr>
              <a:t>Flaticon</a:t>
            </a:r>
            <a:r>
              <a:rPr lang="en-US" sz="1200" dirty="0">
                <a:cs typeface="Mitr Medium" pitchFamily="2" charset="-34"/>
              </a:rPr>
              <a:t>, and images by </a:t>
            </a:r>
            <a:r>
              <a:rPr lang="en-US" sz="1200" dirty="0" err="1">
                <a:cs typeface="Mitr Medium" pitchFamily="2" charset="-34"/>
              </a:rPr>
              <a:t>Freepik</a:t>
            </a:r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Google Shape;3801;p59"/>
          <p:cNvSpPr txBox="1">
            <a:spLocks/>
          </p:cNvSpPr>
          <p:nvPr userDrawn="1"/>
        </p:nvSpPr>
        <p:spPr>
          <a:xfrm>
            <a:off x="2103187" y="3748777"/>
            <a:ext cx="5315177" cy="120028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Aesthetic home with cactus plants wooden shelf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Waist up shot handsome self confident cheerful male entrepreneur has broad smile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Half length shot cheerful senior man smiles happily with white teeth wears optical glasses sweater isolated brown wall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Young woman with round glasses yellow sweater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49979" y="3369963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cs typeface="Mitr Medium" pitchFamily="2" charset="-34"/>
              </a:rPr>
              <a:t>Photo:</a:t>
            </a:r>
            <a:endParaRPr lang="th-TH" sz="1600" dirty="0">
              <a:ln w="12700">
                <a:solidFill>
                  <a:srgbClr val="582822"/>
                </a:solidFill>
              </a:ln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7912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47A02E4C-7065-4301-AB69-DABA05736D4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16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1995823" y="3265980"/>
            <a:ext cx="2771808" cy="175428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Promotion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Password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Target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Files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Shield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Monitor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Hierarchical Structure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Idea free icon</a:t>
            </a:r>
          </a:p>
          <a:p>
            <a:pPr algn="l"/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442629" y="2887167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cs typeface="Mitr Medium" pitchFamily="2" charset="-34"/>
              </a:rPr>
              <a:t>Icon:</a:t>
            </a:r>
            <a:endParaRPr lang="th-TH" sz="1600" dirty="0">
              <a:ln w="12700">
                <a:solidFill>
                  <a:srgbClr val="582822"/>
                </a:solidFill>
              </a:ln>
              <a:solidFill>
                <a:srgbClr val="D4E09B"/>
              </a:solidFill>
              <a:cs typeface="Mitr Medium" pitchFamily="2" charset="-34"/>
            </a:endParaRPr>
          </a:p>
        </p:txBody>
      </p:sp>
      <p:sp>
        <p:nvSpPr>
          <p:cNvPr id="8" name="สี่เหลี่ยมผืนผ้า 7"/>
          <p:cNvSpPr/>
          <p:nvPr userDrawn="1"/>
        </p:nvSpPr>
        <p:spPr>
          <a:xfrm>
            <a:off x="4800109" y="3256335"/>
            <a:ext cx="2853842" cy="156961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Loading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Link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Tools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Facebook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Instargram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Twitter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 err="1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Youtube</a:t>
            </a: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white icon</a:t>
            </a:r>
          </a:p>
          <a:p>
            <a:endParaRPr lang="en-US" sz="12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1482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9AFB6-4F14-49D9-AF22-71D4A4A3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42" y="366191"/>
            <a:ext cx="8543925" cy="1325033"/>
          </a:xfrm>
          <a:prstGeom prst="rect">
            <a:avLst/>
          </a:prstGeom>
        </p:spPr>
        <p:txBody>
          <a:bodyPr lIns="91398" tIns="45699" rIns="91398" bIns="4569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762C46-24EB-44C9-BC75-7E265A0D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14A57-3605-41DD-B535-C51B556F858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7D8338-55CD-4085-BC66-D5E733431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D52E2B3-DAF0-4A13-AF18-C52B784C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6630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H-15">
    <p:bg>
      <p:bgPr>
        <a:solidFill>
          <a:srgbClr val="171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803271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208584" y="2372894"/>
            <a:ext cx="6316284" cy="1470025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th-TH" sz="6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Add Your Title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676636" y="3909056"/>
            <a:ext cx="5105282" cy="48005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>
              <a:buNone/>
              <a:defRPr lang="en-US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</a:rPr>
              <a:t>Here is where your presentation begins 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280AF5E-0CC4-4BB6-9FEE-12E620F273F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4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179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3133D05-9DFC-4951-952A-456623CF132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7" y="3140968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436137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  <a:r>
              <a:rPr lang="th-TH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 </a:t>
            </a:r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9023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ตัวแทนข้อความ 6"/>
          <p:cNvSpPr>
            <a:spLocks noGrp="1"/>
          </p:cNvSpPr>
          <p:nvPr>
            <p:ph type="body" sz="quarter" idx="21" hasCustomPrompt="1"/>
          </p:nvPr>
        </p:nvSpPr>
        <p:spPr>
          <a:xfrm>
            <a:off x="649880" y="2894585"/>
            <a:ext cx="2331177" cy="17812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600" b="1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algn="ctr"/>
            <a:r>
              <a:rPr lang="en-US" sz="3600" b="1" dirty="0">
                <a:solidFill>
                  <a:srgbClr val="582822"/>
                </a:solidFill>
                <a:latin typeface="Concert One" pitchFamily="2" charset="0"/>
                <a:cs typeface="milk tea Med" pitchFamily="2" charset="-34"/>
              </a:rPr>
              <a:t>Table of Contents</a:t>
            </a:r>
          </a:p>
        </p:txBody>
      </p:sp>
      <p:sp>
        <p:nvSpPr>
          <p:cNvPr id="7" name="ตัวแทนข้อความ 6"/>
          <p:cNvSpPr>
            <a:spLocks noGrp="1"/>
          </p:cNvSpPr>
          <p:nvPr>
            <p:ph type="body" sz="quarter" idx="15" hasCustomPrompt="1"/>
          </p:nvPr>
        </p:nvSpPr>
        <p:spPr>
          <a:xfrm>
            <a:off x="3002783" y="2468897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01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038DF55E-43AD-4591-AC9A-61B8EDAD99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26" name="ตัวแทนข้อความ 25"/>
          <p:cNvSpPr>
            <a:spLocks noGrp="1"/>
          </p:cNvSpPr>
          <p:nvPr>
            <p:ph type="body" sz="quarter" idx="16" hasCustomPrompt="1"/>
          </p:nvPr>
        </p:nvSpPr>
        <p:spPr>
          <a:xfrm>
            <a:off x="3002756" y="2948521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7" name="ตัวแทนข้อความ 6"/>
          <p:cNvSpPr>
            <a:spLocks noGrp="1"/>
          </p:cNvSpPr>
          <p:nvPr>
            <p:ph type="body" sz="quarter" idx="17" hasCustomPrompt="1"/>
          </p:nvPr>
        </p:nvSpPr>
        <p:spPr>
          <a:xfrm>
            <a:off x="3002810" y="3333418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02</a:t>
            </a:r>
          </a:p>
        </p:txBody>
      </p:sp>
      <p:sp>
        <p:nvSpPr>
          <p:cNvPr id="28" name="ตัวแทนข้อความ 25"/>
          <p:cNvSpPr>
            <a:spLocks noGrp="1"/>
          </p:cNvSpPr>
          <p:nvPr>
            <p:ph type="body" sz="quarter" idx="18" hasCustomPrompt="1"/>
          </p:nvPr>
        </p:nvSpPr>
        <p:spPr>
          <a:xfrm>
            <a:off x="3002783" y="3813044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9" name="ตัวแทนข้อความ 6"/>
          <p:cNvSpPr>
            <a:spLocks noGrp="1"/>
          </p:cNvSpPr>
          <p:nvPr>
            <p:ph type="body" sz="quarter" idx="19" hasCustomPrompt="1"/>
          </p:nvPr>
        </p:nvSpPr>
        <p:spPr>
          <a:xfrm>
            <a:off x="3002810" y="4197521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03</a:t>
            </a:r>
          </a:p>
        </p:txBody>
      </p:sp>
      <p:sp>
        <p:nvSpPr>
          <p:cNvPr id="30" name="ตัวแทนข้อความ 25"/>
          <p:cNvSpPr>
            <a:spLocks noGrp="1"/>
          </p:cNvSpPr>
          <p:nvPr>
            <p:ph type="body" sz="quarter" idx="20" hasCustomPrompt="1"/>
          </p:nvPr>
        </p:nvSpPr>
        <p:spPr>
          <a:xfrm>
            <a:off x="3002783" y="4677145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7749949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00322" y="2564909"/>
            <a:ext cx="3390408" cy="136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Title!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3956078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77EF4A5-1FD1-42FE-8546-818AADA9C61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4051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0FAF295-EA8D-46D6-98CF-0F5EB4D86AB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7" y="3140968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43613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  <a:r>
              <a:rPr lang="th-TH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 </a:t>
            </a:r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94122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902756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Introduction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3870002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649BF44-7057-4AD8-9A27-3DFF6EEE698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1013844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817380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584519" y="3306027"/>
            <a:ext cx="2639271" cy="1143000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kumimoji="0" lang="th-TH" sz="2800" b="1" i="0" u="none" strike="noStrike" kern="0" cap="none" spc="0" normalizeH="0" baseline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Concert One"/>
                <a:cs typeface="Mitr Medium" pitchFamily="2" charset="-34"/>
                <a:sym typeface="Concert One"/>
              </a:defRPr>
            </a:lvl1pPr>
          </a:lstStyle>
          <a:p>
            <a:pPr marL="0" marR="0" lvl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What Is This Topic About?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E3DA6501-974B-4205-8332-DB50EAD2196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7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10"/>
          <p:cNvSpPr>
            <a:spLocks noGrp="1"/>
          </p:cNvSpPr>
          <p:nvPr>
            <p:ph type="body" sz="quarter" idx="15" hasCustomPrompt="1"/>
          </p:nvPr>
        </p:nvSpPr>
        <p:spPr>
          <a:xfrm>
            <a:off x="3236814" y="2660916"/>
            <a:ext cx="4445795" cy="2470151"/>
          </a:xfrm>
          <a:prstGeom prst="rect">
            <a:avLst/>
          </a:prstGeom>
        </p:spPr>
        <p:txBody>
          <a:bodyPr lIns="91398" tIns="45699" rIns="91398" bIns="45699"/>
          <a:lstStyle>
            <a:lvl1pPr marL="456993" marR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Itim" panose="00000500000000000000" pitchFamily="2" charset="-34"/>
                <a:cs typeface="Mitr Medium" pitchFamily="2" charset="-34"/>
                <a:sym typeface="Concert One"/>
              </a:defRPr>
            </a:lvl1pPr>
          </a:lstStyle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</a:p>
        </p:txBody>
      </p:sp>
    </p:spTree>
    <p:extLst>
      <p:ext uri="{BB962C8B-B14F-4D97-AF65-F5344CB8AC3E}">
        <p14:creationId xmlns:p14="http://schemas.microsoft.com/office/powerpoint/2010/main" val="21311437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C94BDE28-D9FD-4E12-B1B9-68A9C23902B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6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grpSp>
        <p:nvGrpSpPr>
          <p:cNvPr id="7" name="กลุ่ม 6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8" name="กลุ่ม 7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17" name="สี่เหลี่ยมผืนผ้ามุมมน 16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8" name="มนมุมสี่เหลี่ยมผืนผ้าด้านเดียวกัน 17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9" name="กลุ่ม 8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14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5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11" name="สี่เหลี่ยมผืนผ้ามุมมน 1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วงรี 1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0" name="กลุ่ม 19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21" name="กลุ่ม 20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31" name="มนมุมสี่เหลี่ยมผืนผ้าด้านเดียวกัน 30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22" name="กลุ่ม 21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27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28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กลุ่ม 22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วงรี 25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39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38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4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30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314691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ตัวแทนเนื้อหา 57"/>
          <p:cNvSpPr>
            <a:spLocks noGrp="1"/>
          </p:cNvSpPr>
          <p:nvPr>
            <p:ph sz="quarter" idx="24" hasCustomPrompt="1"/>
          </p:nvPr>
        </p:nvSpPr>
        <p:spPr>
          <a:xfrm>
            <a:off x="5625263" y="3162534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5" name="ตัวแทนเนื้อหา 57"/>
          <p:cNvSpPr>
            <a:spLocks noGrp="1"/>
          </p:cNvSpPr>
          <p:nvPr>
            <p:ph sz="quarter" idx="25" hasCustomPrompt="1"/>
          </p:nvPr>
        </p:nvSpPr>
        <p:spPr>
          <a:xfrm>
            <a:off x="5625317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72" name="ตัวแทนเนื้อหา 57"/>
          <p:cNvSpPr>
            <a:spLocks noGrp="1"/>
          </p:cNvSpPr>
          <p:nvPr>
            <p:ph sz="quarter" idx="22" hasCustomPrompt="1"/>
          </p:nvPr>
        </p:nvSpPr>
        <p:spPr>
          <a:xfrm>
            <a:off x="3341345" y="3162534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3" name="ตัวแทนเนื้อหา 57"/>
          <p:cNvSpPr>
            <a:spLocks noGrp="1"/>
          </p:cNvSpPr>
          <p:nvPr>
            <p:ph sz="quarter" idx="23" hasCustomPrompt="1"/>
          </p:nvPr>
        </p:nvSpPr>
        <p:spPr>
          <a:xfrm>
            <a:off x="3341399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DD637B4C-D2B7-4EDA-B2F6-427C8BCF68F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101531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60" name="ตัวแทนเนื้อหา 57"/>
          <p:cNvSpPr>
            <a:spLocks noGrp="1"/>
          </p:cNvSpPr>
          <p:nvPr>
            <p:ph sz="quarter" idx="20" hasCustomPrompt="1"/>
          </p:nvPr>
        </p:nvSpPr>
        <p:spPr>
          <a:xfrm>
            <a:off x="1052515" y="3162305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Add more description</a:t>
            </a:r>
            <a:endParaRPr lang="th-TH" dirty="0"/>
          </a:p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endParaRPr lang="th-TH" dirty="0"/>
          </a:p>
        </p:txBody>
      </p:sp>
      <p:sp>
        <p:nvSpPr>
          <p:cNvPr id="61" name="ตัวแทนเนื้อหา 57"/>
          <p:cNvSpPr>
            <a:spLocks noGrp="1"/>
          </p:cNvSpPr>
          <p:nvPr>
            <p:ph sz="quarter" idx="21" hasCustomPrompt="1"/>
          </p:nvPr>
        </p:nvSpPr>
        <p:spPr>
          <a:xfrm>
            <a:off x="1052578" y="3165035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l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315573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43BB9EDA-A9E4-44C3-9269-9026C61EF02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grpSp>
        <p:nvGrpSpPr>
          <p:cNvPr id="39" name="กลุ่ม 38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40" name="กลุ่ม 39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49" name="สี่เหลี่ยมผืนผ้ามุมมน 48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" name="มนมุมสี่เหลี่ยมผืนผ้าด้านเดียวกัน 49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41" name="กลุ่ม 40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46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7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" name="ตัวเชื่อมต่อตรง 47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กลุ่ม 41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43" name="สี่เหลี่ยมผืนผ้ามุมมน 4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4" name="ตัวเชื่อมต่อตรง 4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วงรี 4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51" name="กลุ่ม 50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52" name="กลุ่ม 51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61" name="สี่เหลี่ยมผืนผ้ามุมมน 60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D1DCC1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62" name="มนมุมสี่เหลี่ยมผืนผ้าด้านเดียวกัน 61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53" name="กลุ่ม 52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58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9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60" name="ตัวเชื่อมต่อตรง 59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กลุ่ม 53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55" name="สี่เหลี่ยมผืนผ้ามุมมน 5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56" name="ตัวเชื่อมต่อตรง 5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วงรี 5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6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4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65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4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6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30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911657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00082" y="4089460"/>
            <a:ext cx="4390897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sz="320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- Someone Famous -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BA651D29-25B4-418B-99A0-E645A842EE0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ตัวแทนเนื้อหา 11"/>
          <p:cNvSpPr>
            <a:spLocks noGrp="1"/>
          </p:cNvSpPr>
          <p:nvPr>
            <p:ph sz="quarter" idx="15" hasCustomPrompt="1"/>
          </p:nvPr>
        </p:nvSpPr>
        <p:spPr>
          <a:xfrm>
            <a:off x="1819027" y="2756956"/>
            <a:ext cx="4953000" cy="1272117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0136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4AB396B-D670-4500-A64B-F1232A21939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7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70386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902756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Introduction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3870002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7D3E5F0-59CB-418A-8CA7-170AF6CA109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1013844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558280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929307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96552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6916044-8FD6-4A1A-BC3A-FAC2A362B2E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4914277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03776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B9114A63-1155-4BA6-835C-055D0705E29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832658" y="1988840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grpSp>
        <p:nvGrpSpPr>
          <p:cNvPr id="10" name="กลุ่ม 9"/>
          <p:cNvGrpSpPr/>
          <p:nvPr userDrawn="1"/>
        </p:nvGrpSpPr>
        <p:grpSpPr>
          <a:xfrm>
            <a:off x="1166823" y="2926732"/>
            <a:ext cx="1950000" cy="2614509"/>
            <a:chOff x="899592" y="2123036"/>
            <a:chExt cx="1800000" cy="1960882"/>
          </a:xfrm>
        </p:grpSpPr>
        <p:sp>
          <p:nvSpPr>
            <p:cNvPr id="13" name="สี่เหลี่ยมผืนผ้ามุมมน 12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มนมุมสี่เหลี่ยมผืนผ้าด้านเดียวกัน 13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17" name="ตัวเชื่อมต่อตรง 16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กลุ่ม 17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21" name="สี่เหลี่ยมผืนผ้ามุมมน 2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วงรี 2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4" name="กลุ่ม 23"/>
          <p:cNvGrpSpPr/>
          <p:nvPr userDrawn="1"/>
        </p:nvGrpSpPr>
        <p:grpSpPr>
          <a:xfrm>
            <a:off x="3320526" y="2926732"/>
            <a:ext cx="1950000" cy="2614509"/>
            <a:chOff x="899592" y="2123036"/>
            <a:chExt cx="1800000" cy="1960882"/>
          </a:xfrm>
        </p:grpSpPr>
        <p:sp>
          <p:nvSpPr>
            <p:cNvPr id="25" name="สี่เหลี่ยมผืนผ้ามุมมน 24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6" name="มนมุมสี่เหลี่ยมผืนผ้าด้านเดียวกัน 25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7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8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กลุ่ม 29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วงรี 3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36" name="กลุ่ม 35"/>
          <p:cNvGrpSpPr/>
          <p:nvPr userDrawn="1"/>
        </p:nvGrpSpPr>
        <p:grpSpPr>
          <a:xfrm>
            <a:off x="5474231" y="2926732"/>
            <a:ext cx="1950000" cy="2614509"/>
            <a:chOff x="899592" y="2123036"/>
            <a:chExt cx="1800000" cy="1960882"/>
          </a:xfrm>
        </p:grpSpPr>
        <p:sp>
          <p:nvSpPr>
            <p:cNvPr id="37" name="สี่เหลี่ยมผืนผ้ามุมมน 36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8" name="มนมุมสี่เหลี่ยมผืนผ้าด้านเดียวกัน 37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9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0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1" name="ตัวเชื่อมต่อตรง 40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กลุ่ม 41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45" name="สี่เหลี่ยมผืนผ้ามุมมน 4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6" name="ตัวเชื่อมต่อตรง 4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วงรี 4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277224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343074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9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60037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1417188" y="2886327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570366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2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724078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520303" y="3524261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3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671772" y="3525022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4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824958" y="3525022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782183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22AD5C1-0A64-4AEC-9F07-54965276284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662528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Process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239619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6474215-637E-4528-856F-3681A97E100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008383" y="2180861"/>
            <a:ext cx="2574286" cy="6900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92268" y="3034415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92268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3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2079022" y="4776154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4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388027" y="3034415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5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388028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6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374781" y="4776154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7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1153625" y="3044969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Step1</a:t>
            </a:r>
          </a:p>
        </p:txBody>
      </p:sp>
      <p:sp>
        <p:nvSpPr>
          <p:cNvPr id="38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1153626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Step2</a:t>
            </a:r>
          </a:p>
        </p:txBody>
      </p:sp>
      <p:sp>
        <p:nvSpPr>
          <p:cNvPr id="39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1140383" y="4786707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Step3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468308" y="3044969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Step4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468309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Step5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455065" y="4786707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Step6</a:t>
            </a:r>
          </a:p>
        </p:txBody>
      </p:sp>
    </p:spTree>
    <p:extLst>
      <p:ext uri="{BB962C8B-B14F-4D97-AF65-F5344CB8AC3E}">
        <p14:creationId xmlns:p14="http://schemas.microsoft.com/office/powerpoint/2010/main" val="1649006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0F9F225-3470-46D5-BB5A-155B47C1250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534736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 smtClean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Schedule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689525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693506" y="4810653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680164" y="4070601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685841" y="329192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3127456" y="4420433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3114113" y="368038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3119790" y="2901717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1AEB1CA9-90E6-477F-A3EF-302DE9A2E70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12741" y="2103825"/>
            <a:ext cx="3510390" cy="653107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Timeline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097175" y="2938329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097175" y="3695043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1097175" y="4435089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3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467907" y="3325396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4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67907" y="4082116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5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67907" y="4822162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7200772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5" hasCustomPrompt="1"/>
          </p:nvPr>
        </p:nvSpPr>
        <p:spPr>
          <a:xfrm>
            <a:off x="584519" y="1988840"/>
            <a:ext cx="7410583" cy="3744416"/>
          </a:xfrm>
          <a:prstGeom prst="round2SameRect">
            <a:avLst>
              <a:gd name="adj1" fmla="val 0"/>
              <a:gd name="adj2" fmla="val 4652"/>
            </a:avLst>
          </a:prstGeom>
        </p:spPr>
        <p:txBody>
          <a:bodyPr lIns="91398" tIns="45699" rIns="91398" bIns="45699"/>
          <a:lstStyle>
            <a:lvl1pPr>
              <a:def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45D4F56-EB06-4A9F-8A40-D9071EB4109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00711" y="2948947"/>
            <a:ext cx="3822424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/>
              <a:defRPr lang="en-US" sz="28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1705324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3C2CA99-044C-47E4-83CB-72926855605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7" y="326253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557695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5479210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297E60B-EEB2-4576-AE1A-5804DB22CBE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030993" y="2210520"/>
            <a:ext cx="2756061" cy="742533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796985" y="2191935"/>
            <a:ext cx="2730303" cy="779700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TITLE</a:t>
            </a:r>
          </a:p>
        </p:txBody>
      </p:sp>
      <p:sp>
        <p:nvSpPr>
          <p:cNvPr id="10" name="ตัวแทน SmartArt 9"/>
          <p:cNvSpPr>
            <a:spLocks noGrp="1"/>
          </p:cNvSpPr>
          <p:nvPr>
            <p:ph type="dgm" sz="quarter" idx="15" hasCustomPrompt="1"/>
          </p:nvPr>
        </p:nvSpPr>
        <p:spPr>
          <a:xfrm>
            <a:off x="1052517" y="3141136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  <p:sp>
        <p:nvSpPr>
          <p:cNvPr id="19" name="ตัวแทน SmartArt 9"/>
          <p:cNvSpPr>
            <a:spLocks noGrp="1"/>
          </p:cNvSpPr>
          <p:nvPr>
            <p:ph type="dgm" sz="quarter" idx="16" hasCustomPrompt="1"/>
          </p:nvPr>
        </p:nvSpPr>
        <p:spPr>
          <a:xfrm>
            <a:off x="4796986" y="3140973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150792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8954A7F-3FAB-4A55-8FF9-74023A641FE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6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96083" y="340556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96122" y="2978941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996122" y="4645018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996161" y="4218391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21013" y="3384271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1052" y="2957646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421052" y="4623723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5421091" y="419709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22" hasCustomPrompt="1"/>
          </p:nvPr>
        </p:nvSpPr>
        <p:spPr>
          <a:xfrm>
            <a:off x="3314047" y="2948528"/>
            <a:ext cx="1950244" cy="2112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Map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76863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584519" y="3306027"/>
            <a:ext cx="2639271" cy="1143000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kumimoji="0" lang="th-TH" sz="2800" b="1" i="0" u="none" strike="noStrike" kern="0" cap="none" spc="0" normalizeH="0" baseline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Concert One"/>
                <a:cs typeface="Mitr Medium" pitchFamily="2" charset="-34"/>
                <a:sym typeface="Concert One"/>
              </a:defRPr>
            </a:lvl1pPr>
          </a:lstStyle>
          <a:p>
            <a:pPr marL="0" marR="0" lvl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What Is This Topic About?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9FD2E91-07FC-4058-AD92-34B701522B2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7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10"/>
          <p:cNvSpPr>
            <a:spLocks noGrp="1"/>
          </p:cNvSpPr>
          <p:nvPr>
            <p:ph type="body" sz="quarter" idx="15" hasCustomPrompt="1"/>
          </p:nvPr>
        </p:nvSpPr>
        <p:spPr>
          <a:xfrm>
            <a:off x="3236814" y="2660916"/>
            <a:ext cx="4445795" cy="2470151"/>
          </a:xfrm>
          <a:prstGeom prst="rect">
            <a:avLst/>
          </a:prstGeom>
        </p:spPr>
        <p:txBody>
          <a:bodyPr lIns="91398" tIns="45699" rIns="91398" bIns="45699"/>
          <a:lstStyle>
            <a:lvl1pPr marL="456993" marR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Itim" panose="00000500000000000000" pitchFamily="2" charset="-34"/>
                <a:cs typeface="Mitr Medium" pitchFamily="2" charset="-34"/>
                <a:sym typeface="Concert One"/>
              </a:defRPr>
            </a:lvl1pPr>
          </a:lstStyle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</a:p>
        </p:txBody>
      </p:sp>
    </p:spTree>
    <p:extLst>
      <p:ext uri="{BB962C8B-B14F-4D97-AF65-F5344CB8AC3E}">
        <p14:creationId xmlns:p14="http://schemas.microsoft.com/office/powerpoint/2010/main" val="590906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81B09AFB-1439-4ACA-86B4-1ABBF074C46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6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58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9" name="ตัวแทนแผนภูมิ 8"/>
          <p:cNvSpPr>
            <a:spLocks noGrp="1"/>
          </p:cNvSpPr>
          <p:nvPr>
            <p:ph type="chart" sz="quarter" idx="22" hasCustomPrompt="1"/>
          </p:nvPr>
        </p:nvSpPr>
        <p:spPr>
          <a:xfrm>
            <a:off x="3314047" y="2948947"/>
            <a:ext cx="1950244" cy="211200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Visualization Chart </a:t>
            </a:r>
            <a:endParaRPr lang="th-TH" dirty="0"/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58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496395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820E1D8-78E1-49C0-91F3-95B9E16996C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90759" y="4101075"/>
            <a:ext cx="2964328" cy="57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Our Goal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79939" y="2468905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46890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236659" y="2468897"/>
            <a:ext cx="2027635" cy="1536171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sz="1400" kern="1200" dirty="0">
                <a:solidFill>
                  <a:srgbClr val="582822"/>
                </a:solidFill>
                <a:latin typeface="Concert One" pitchFamily="2" charset="0"/>
                <a:ea typeface="+mn-ea"/>
                <a:cs typeface="Itim" pitchFamily="2" charset="-34"/>
              </a:rPr>
              <a:t>Photo</a:t>
            </a:r>
            <a:endParaRPr lang="th-TH" dirty="0"/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idx="30" hasCustomPrompt="1"/>
          </p:nvPr>
        </p:nvSpPr>
        <p:spPr>
          <a:xfrm>
            <a:off x="974558" y="390906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31" hasCustomPrompt="1"/>
          </p:nvPr>
        </p:nvSpPr>
        <p:spPr>
          <a:xfrm>
            <a:off x="974558" y="390906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32" hasCustomPrompt="1"/>
          </p:nvPr>
        </p:nvSpPr>
        <p:spPr>
          <a:xfrm>
            <a:off x="5426433" y="2468905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33" hasCustomPrompt="1"/>
          </p:nvPr>
        </p:nvSpPr>
        <p:spPr>
          <a:xfrm>
            <a:off x="5426433" y="246890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34" hasCustomPrompt="1"/>
          </p:nvPr>
        </p:nvSpPr>
        <p:spPr>
          <a:xfrm>
            <a:off x="5421052" y="3909064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35" hasCustomPrompt="1"/>
          </p:nvPr>
        </p:nvSpPr>
        <p:spPr>
          <a:xfrm>
            <a:off x="5421052" y="390906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081804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372556C-899F-42C7-9472-5D4EAE29F71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6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58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58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5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158805" y="294895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19" name="ตัวแทนรูปภาพ 2"/>
          <p:cNvSpPr>
            <a:spLocks noGrp="1"/>
          </p:cNvSpPr>
          <p:nvPr>
            <p:ph type="pic" sz="quarter" idx="30" hasCustomPrompt="1"/>
          </p:nvPr>
        </p:nvSpPr>
        <p:spPr>
          <a:xfrm>
            <a:off x="3158805" y="419709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1" name="ตัวแทนรูปภาพ 2"/>
          <p:cNvSpPr>
            <a:spLocks noGrp="1"/>
          </p:cNvSpPr>
          <p:nvPr>
            <p:ph type="pic" sz="quarter" idx="31" hasCustomPrompt="1"/>
          </p:nvPr>
        </p:nvSpPr>
        <p:spPr>
          <a:xfrm>
            <a:off x="4562961" y="419709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22" name="ตัวแทนรูปภาพ 2"/>
          <p:cNvSpPr>
            <a:spLocks noGrp="1"/>
          </p:cNvSpPr>
          <p:nvPr>
            <p:ph type="pic" sz="quarter" idx="32" hasCustomPrompt="1"/>
          </p:nvPr>
        </p:nvSpPr>
        <p:spPr>
          <a:xfrm>
            <a:off x="4562961" y="2948952"/>
            <a:ext cx="780087" cy="768085"/>
          </a:xfrm>
          <a:prstGeom prst="ellipse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802936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CCE7394F-E230-4F22-B5B5-CE4737D7548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520623" y="2756925"/>
            <a:ext cx="5694633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dirty="0">
                <a:ln w="28575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Awesome words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052090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3196109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8292F3D-8605-485E-B2B8-3A716ED5330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7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4566150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0D914B3-BBB0-409F-BF91-019E5417C39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30575" y="2564916"/>
            <a:ext cx="6396711" cy="1574961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7200" kern="1200" baseline="0" dirty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BIG NUMBER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7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6060688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1AADA88-2657-44C4-A738-9B20A0F1F00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328540" y="3236990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quarter" idx="15" hasCustomPrompt="1"/>
          </p:nvPr>
        </p:nvSpPr>
        <p:spPr>
          <a:xfrm>
            <a:off x="1288288" y="2475147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6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730362" y="3242838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7" name="ตัวแทนข้อความ 2"/>
          <p:cNvSpPr>
            <a:spLocks noGrp="1"/>
          </p:cNvSpPr>
          <p:nvPr>
            <p:ph type="body" sz="quarter" idx="17" hasCustomPrompt="1"/>
          </p:nvPr>
        </p:nvSpPr>
        <p:spPr>
          <a:xfrm>
            <a:off x="4690111" y="2480996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109367" y="4845727"/>
            <a:ext cx="2372327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sz="quarter" idx="19" hasCustomPrompt="1"/>
          </p:nvPr>
        </p:nvSpPr>
        <p:spPr>
          <a:xfrm>
            <a:off x="3069115" y="4083884"/>
            <a:ext cx="2416578" cy="767192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4000" kern="1200" baseline="0" dirty="0">
                <a:ln w="19050">
                  <a:solidFill>
                    <a:srgbClr val="582822"/>
                  </a:solidFill>
                </a:ln>
                <a:solidFill>
                  <a:srgbClr val="D1DCC1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NUMBER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538595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1FEF2ED-528C-4DE2-9C31-FCBD6703D88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208591" y="2276876"/>
            <a:ext cx="3229231" cy="56934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200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5015955" y="2829503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sz="quarter" idx="15" hasCustomPrompt="1"/>
          </p:nvPr>
        </p:nvSpPr>
        <p:spPr>
          <a:xfrm>
            <a:off x="1209018" y="2838212"/>
            <a:ext cx="3228048" cy="260798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l" defTabSz="913984" rtl="0" eaLnBrk="1" latinLnBrk="0" hangingPunct="1">
              <a:buFont typeface="Arial" pitchFamily="34" charset="0"/>
              <a:buNone/>
              <a:defRPr lang="th-TH" sz="11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Chart</a:t>
            </a:r>
            <a:endParaRPr lang="th-TH" dirty="0"/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020885" y="2378025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015955" y="4005064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020885" y="3553592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015955" y="5157203"/>
            <a:ext cx="2186961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100" kern="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020885" y="4705725"/>
            <a:ext cx="217709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6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270662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99AF593-AD2B-4EAC-AFDA-E0BD83847A3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253760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246025" y="3329823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9" name="Google Shape;4631;p79"/>
          <p:cNvGrpSpPr/>
          <p:nvPr userDrawn="1"/>
        </p:nvGrpSpPr>
        <p:grpSpPr>
          <a:xfrm>
            <a:off x="1090498" y="2653843"/>
            <a:ext cx="2778267" cy="2713480"/>
            <a:chOff x="4147875" y="986011"/>
            <a:chExt cx="3842140" cy="3019074"/>
          </a:xfrm>
          <a:effectLst>
            <a:outerShdw blurRad="50800" dist="38100" dir="2700000" algn="tl" rotWithShape="0">
              <a:srgbClr val="582822">
                <a:alpha val="20000"/>
              </a:srgbClr>
            </a:outerShdw>
          </a:effectLst>
        </p:grpSpPr>
        <p:sp>
          <p:nvSpPr>
            <p:cNvPr id="10" name="Google Shape;4633;p79"/>
            <p:cNvSpPr/>
            <p:nvPr/>
          </p:nvSpPr>
          <p:spPr>
            <a:xfrm>
              <a:off x="5602961" y="3553821"/>
              <a:ext cx="928770" cy="386339"/>
            </a:xfrm>
            <a:custGeom>
              <a:avLst/>
              <a:gdLst>
                <a:gd name="connsiteX0" fmla="*/ 1507 w 10193"/>
                <a:gd name="connsiteY0" fmla="*/ 0 h 11364"/>
                <a:gd name="connsiteX1" fmla="*/ 0 w 10193"/>
                <a:gd name="connsiteY1" fmla="*/ 11364 h 11364"/>
                <a:gd name="connsiteX2" fmla="*/ 10193 w 10193"/>
                <a:gd name="connsiteY2" fmla="*/ 5622 h 11364"/>
                <a:gd name="connsiteX3" fmla="*/ 9460 w 10193"/>
                <a:gd name="connsiteY3" fmla="*/ 0 h 11364"/>
                <a:gd name="connsiteX4" fmla="*/ 1507 w 10193"/>
                <a:gd name="connsiteY4" fmla="*/ 0 h 11364"/>
                <a:gd name="connsiteX0" fmla="*/ 1507 w 10930"/>
                <a:gd name="connsiteY0" fmla="*/ 0 h 11857"/>
                <a:gd name="connsiteX1" fmla="*/ 0 w 10930"/>
                <a:gd name="connsiteY1" fmla="*/ 11364 h 11857"/>
                <a:gd name="connsiteX2" fmla="*/ 10930 w 10930"/>
                <a:gd name="connsiteY2" fmla="*/ 11466 h 11857"/>
                <a:gd name="connsiteX3" fmla="*/ 9460 w 10930"/>
                <a:gd name="connsiteY3" fmla="*/ 0 h 11857"/>
                <a:gd name="connsiteX4" fmla="*/ 1507 w 10930"/>
                <a:gd name="connsiteY4" fmla="*/ 0 h 11857"/>
                <a:gd name="connsiteX0" fmla="*/ 1507 w 10930"/>
                <a:gd name="connsiteY0" fmla="*/ 0 h 11474"/>
                <a:gd name="connsiteX1" fmla="*/ 0 w 10930"/>
                <a:gd name="connsiteY1" fmla="*/ 11364 h 11474"/>
                <a:gd name="connsiteX2" fmla="*/ 10930 w 10930"/>
                <a:gd name="connsiteY2" fmla="*/ 11466 h 11474"/>
                <a:gd name="connsiteX3" fmla="*/ 9460 w 10930"/>
                <a:gd name="connsiteY3" fmla="*/ 0 h 11474"/>
                <a:gd name="connsiteX4" fmla="*/ 1507 w 10930"/>
                <a:gd name="connsiteY4" fmla="*/ 0 h 11474"/>
                <a:gd name="connsiteX0" fmla="*/ 1507 w 10930"/>
                <a:gd name="connsiteY0" fmla="*/ 0 h 11527"/>
                <a:gd name="connsiteX1" fmla="*/ 0 w 10930"/>
                <a:gd name="connsiteY1" fmla="*/ 11364 h 11527"/>
                <a:gd name="connsiteX2" fmla="*/ 10930 w 10930"/>
                <a:gd name="connsiteY2" fmla="*/ 11466 h 11527"/>
                <a:gd name="connsiteX3" fmla="*/ 9460 w 10930"/>
                <a:gd name="connsiteY3" fmla="*/ 0 h 11527"/>
                <a:gd name="connsiteX4" fmla="*/ 1507 w 10930"/>
                <a:gd name="connsiteY4" fmla="*/ 0 h 1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0" h="11527" extrusionOk="0">
                  <a:moveTo>
                    <a:pt x="1507" y="0"/>
                  </a:moveTo>
                  <a:lnTo>
                    <a:pt x="0" y="11364"/>
                  </a:lnTo>
                  <a:cubicBezTo>
                    <a:pt x="3411" y="11469"/>
                    <a:pt x="7558" y="11611"/>
                    <a:pt x="10930" y="11466"/>
                  </a:cubicBezTo>
                  <a:cubicBezTo>
                    <a:pt x="10686" y="9592"/>
                    <a:pt x="9704" y="1874"/>
                    <a:pt x="9460" y="0"/>
                  </a:cubicBezTo>
                  <a:lnTo>
                    <a:pt x="1507" y="0"/>
                  </a:lnTo>
                  <a:close/>
                </a:path>
              </a:pathLst>
            </a:custGeom>
            <a:solidFill>
              <a:srgbClr val="D4E09B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3" name="Google Shape;4634;p79"/>
            <p:cNvSpPr/>
            <p:nvPr/>
          </p:nvSpPr>
          <p:spPr>
            <a:xfrm>
              <a:off x="5520135" y="3939716"/>
              <a:ext cx="1097573" cy="65369"/>
            </a:xfrm>
            <a:custGeom>
              <a:avLst/>
              <a:gdLst/>
              <a:ahLst/>
              <a:cxnLst/>
              <a:rect l="l" t="t" r="r" b="b"/>
              <a:pathLst>
                <a:path w="23375" h="1541" extrusionOk="0">
                  <a:moveTo>
                    <a:pt x="492" y="0"/>
                  </a:moveTo>
                  <a:cubicBezTo>
                    <a:pt x="214" y="0"/>
                    <a:pt x="1" y="230"/>
                    <a:pt x="1" y="492"/>
                  </a:cubicBezTo>
                  <a:lnTo>
                    <a:pt x="1" y="1541"/>
                  </a:lnTo>
                  <a:lnTo>
                    <a:pt x="23375" y="1541"/>
                  </a:lnTo>
                  <a:lnTo>
                    <a:pt x="23375" y="492"/>
                  </a:lnTo>
                  <a:cubicBezTo>
                    <a:pt x="23375" y="213"/>
                    <a:pt x="23145" y="0"/>
                    <a:pt x="22883" y="0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Google Shape;4635;p79"/>
            <p:cNvSpPr/>
            <p:nvPr/>
          </p:nvSpPr>
          <p:spPr>
            <a:xfrm>
              <a:off x="4147875" y="1157727"/>
              <a:ext cx="3842140" cy="2479534"/>
            </a:xfrm>
            <a:custGeom>
              <a:avLst/>
              <a:gdLst/>
              <a:ahLst/>
              <a:cxnLst/>
              <a:rect l="l" t="t" r="r" b="b"/>
              <a:pathLst>
                <a:path w="81826" h="58452" extrusionOk="0">
                  <a:moveTo>
                    <a:pt x="1574" y="1"/>
                  </a:moveTo>
                  <a:cubicBezTo>
                    <a:pt x="705" y="1"/>
                    <a:pt x="0" y="689"/>
                    <a:pt x="0" y="1558"/>
                  </a:cubicBezTo>
                  <a:lnTo>
                    <a:pt x="0" y="56895"/>
                  </a:lnTo>
                  <a:cubicBezTo>
                    <a:pt x="0" y="57764"/>
                    <a:pt x="705" y="58452"/>
                    <a:pt x="1574" y="58452"/>
                  </a:cubicBezTo>
                  <a:lnTo>
                    <a:pt x="80252" y="58452"/>
                  </a:lnTo>
                  <a:cubicBezTo>
                    <a:pt x="81121" y="58452"/>
                    <a:pt x="81826" y="57764"/>
                    <a:pt x="81826" y="56895"/>
                  </a:cubicBezTo>
                  <a:lnTo>
                    <a:pt x="81826" y="1558"/>
                  </a:lnTo>
                  <a:cubicBezTo>
                    <a:pt x="81826" y="689"/>
                    <a:pt x="81121" y="1"/>
                    <a:pt x="80252" y="1"/>
                  </a:cubicBezTo>
                  <a:close/>
                </a:path>
              </a:pathLst>
            </a:cu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Google Shape;4636;p79"/>
            <p:cNvSpPr/>
            <p:nvPr/>
          </p:nvSpPr>
          <p:spPr>
            <a:xfrm>
              <a:off x="4147875" y="986011"/>
              <a:ext cx="3842140" cy="2359231"/>
            </a:xfrm>
            <a:custGeom>
              <a:avLst/>
              <a:gdLst/>
              <a:ahLst/>
              <a:cxnLst/>
              <a:rect l="l" t="t" r="r" b="b"/>
              <a:pathLst>
                <a:path w="81826" h="55616" extrusionOk="0">
                  <a:moveTo>
                    <a:pt x="2836" y="0"/>
                  </a:moveTo>
                  <a:cubicBezTo>
                    <a:pt x="1279" y="0"/>
                    <a:pt x="0" y="1279"/>
                    <a:pt x="0" y="2836"/>
                  </a:cubicBezTo>
                  <a:lnTo>
                    <a:pt x="0" y="55616"/>
                  </a:lnTo>
                  <a:lnTo>
                    <a:pt x="81826" y="55616"/>
                  </a:lnTo>
                  <a:lnTo>
                    <a:pt x="81826" y="2836"/>
                  </a:lnTo>
                  <a:cubicBezTo>
                    <a:pt x="81826" y="1279"/>
                    <a:pt x="80547" y="0"/>
                    <a:pt x="78973" y="0"/>
                  </a:cubicBezTo>
                  <a:close/>
                </a:path>
              </a:pathLst>
            </a:cu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Google Shape;4637;p79"/>
            <p:cNvSpPr/>
            <p:nvPr/>
          </p:nvSpPr>
          <p:spPr>
            <a:xfrm>
              <a:off x="4351050" y="1150770"/>
              <a:ext cx="3435791" cy="1934437"/>
            </a:xfrm>
            <a:custGeom>
              <a:avLst/>
              <a:gdLst/>
              <a:ahLst/>
              <a:cxnLst/>
              <a:rect l="l" t="t" r="r" b="b"/>
              <a:pathLst>
                <a:path w="73172" h="45602" extrusionOk="0">
                  <a:moveTo>
                    <a:pt x="426" y="1"/>
                  </a:moveTo>
                  <a:cubicBezTo>
                    <a:pt x="197" y="1"/>
                    <a:pt x="0" y="181"/>
                    <a:pt x="0" y="411"/>
                  </a:cubicBezTo>
                  <a:lnTo>
                    <a:pt x="0" y="45175"/>
                  </a:lnTo>
                  <a:cubicBezTo>
                    <a:pt x="0" y="45405"/>
                    <a:pt x="197" y="45601"/>
                    <a:pt x="426" y="45601"/>
                  </a:cubicBezTo>
                  <a:lnTo>
                    <a:pt x="72745" y="45601"/>
                  </a:lnTo>
                  <a:cubicBezTo>
                    <a:pt x="72975" y="45601"/>
                    <a:pt x="73171" y="45405"/>
                    <a:pt x="73171" y="45175"/>
                  </a:cubicBezTo>
                  <a:lnTo>
                    <a:pt x="73171" y="411"/>
                  </a:lnTo>
                  <a:cubicBezTo>
                    <a:pt x="73171" y="181"/>
                    <a:pt x="72975" y="1"/>
                    <a:pt x="72745" y="1"/>
                  </a:cubicBezTo>
                  <a:close/>
                </a:path>
              </a:pathLst>
            </a:cu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7" name="Google Shape;4638;p79"/>
            <p:cNvSpPr/>
            <p:nvPr/>
          </p:nvSpPr>
          <p:spPr>
            <a:xfrm>
              <a:off x="6008800" y="3421088"/>
              <a:ext cx="120300" cy="120300"/>
            </a:xfrm>
            <a:prstGeom prst="ellipse">
              <a:avLst/>
            </a:prstGeom>
            <a:solidFill>
              <a:srgbClr val="CBDFBD"/>
            </a:solidFill>
            <a:ln w="28575" cap="flat" cmpd="sng">
              <a:solidFill>
                <a:srgbClr val="5828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1800" kern="0">
                <a:solidFill>
                  <a:sysClr val="windowText" lastClr="000000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" name="ตัวแทนสื่อ 2"/>
          <p:cNvSpPr>
            <a:spLocks noGrp="1"/>
          </p:cNvSpPr>
          <p:nvPr>
            <p:ph type="media" sz="quarter" idx="15" hasCustomPrompt="1"/>
          </p:nvPr>
        </p:nvSpPr>
        <p:spPr>
          <a:xfrm>
            <a:off x="1238250" y="2808829"/>
            <a:ext cx="2483379" cy="1731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Font typeface="Arial" pitchFamily="34" charset="0"/>
              <a:buNone/>
              <a:defRPr lang="th-TH" sz="12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19119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21DEA7D5-17B7-46D4-917E-3ADB78F6291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112278" y="2370235"/>
            <a:ext cx="3198354" cy="7797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104543" y="3329823"/>
            <a:ext cx="3213824" cy="1706919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8" name="กลุ่ม 17"/>
          <p:cNvGrpSpPr/>
          <p:nvPr userDrawn="1"/>
        </p:nvGrpSpPr>
        <p:grpSpPr>
          <a:xfrm>
            <a:off x="4649172" y="2660914"/>
            <a:ext cx="2800108" cy="2059499"/>
            <a:chOff x="4123111" y="2120474"/>
            <a:chExt cx="2584715" cy="1544624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 rot="5400000">
              <a:off x="4643157" y="1600428"/>
              <a:ext cx="1544624" cy="2584715"/>
            </a:xfrm>
            <a:prstGeom prst="roundRect">
              <a:avLst>
                <a:gd name="adj" fmla="val 7888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0" name="สี่เหลี่ยมผืนผ้า 19"/>
            <p:cNvSpPr/>
            <p:nvPr/>
          </p:nvSpPr>
          <p:spPr>
            <a:xfrm rot="5400000">
              <a:off x="4707533" y="1882709"/>
              <a:ext cx="1431836" cy="2023562"/>
            </a:xfrm>
            <a:prstGeom prst="rect">
              <a:avLst/>
            </a:prstGeom>
            <a:solidFill>
              <a:srgbClr val="F6F4D2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2" name="สี่เหลี่ยมผืนผ้ามุมมน 21"/>
            <p:cNvSpPr/>
            <p:nvPr/>
          </p:nvSpPr>
          <p:spPr>
            <a:xfrm rot="5400000" flipV="1">
              <a:off x="6413469" y="2882977"/>
              <a:ext cx="353937" cy="39318"/>
            </a:xfrm>
            <a:prstGeom prst="roundRect">
              <a:avLst>
                <a:gd name="adj" fmla="val 5000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3" name="วงรี 22"/>
            <p:cNvSpPr/>
            <p:nvPr/>
          </p:nvSpPr>
          <p:spPr>
            <a:xfrm rot="5400000">
              <a:off x="4183690" y="2809757"/>
              <a:ext cx="193078" cy="185757"/>
            </a:xfrm>
            <a:prstGeom prst="ellipse">
              <a:avLst/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26" name="ตัวแทนสื่อ 25"/>
          <p:cNvSpPr>
            <a:spLocks noGrp="1"/>
          </p:cNvSpPr>
          <p:nvPr>
            <p:ph type="media" sz="quarter" idx="15" hasCustomPrompt="1"/>
          </p:nvPr>
        </p:nvSpPr>
        <p:spPr>
          <a:xfrm>
            <a:off x="4978802" y="2738971"/>
            <a:ext cx="2165217" cy="189653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Video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93398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2471DC39-A1FA-4E5E-A154-09BEC90A9C6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6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grpSp>
        <p:nvGrpSpPr>
          <p:cNvPr id="7" name="กลุ่ม 6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8" name="กลุ่ม 7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17" name="สี่เหลี่ยมผืนผ้ามุมมน 16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8" name="มนมุมสี่เหลี่ยมผืนผ้าด้านเดียวกัน 17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9" name="กลุ่ม 8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14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5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11" name="สี่เหลี่ยมผืนผ้ามุมมน 1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วงรี 1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0" name="กลุ่ม 19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21" name="กลุ่ม 20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31" name="มนมุมสี่เหลี่ยมผืนผ้าด้านเดียวกัน 30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22" name="กลุ่ม 21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27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28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กลุ่ม 22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วงรี 25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39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38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4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30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537265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title" hasCustomPrompt="1"/>
          </p:nvPr>
        </p:nvSpPr>
        <p:spPr>
          <a:xfrm>
            <a:off x="3002596" y="2599281"/>
            <a:ext cx="2585492" cy="1309779"/>
          </a:xfrm>
          <a:prstGeom prst="rect">
            <a:avLst/>
          </a:prstGeom>
        </p:spPr>
        <p:txBody>
          <a:bodyPr lIns="91398" tIns="45699" rIns="91398" bIns="45699">
            <a:prstTxWarp prst="textArchUp">
              <a:avLst>
                <a:gd name="adj" fmla="val 10838624"/>
              </a:avLst>
            </a:prstTxWarp>
          </a:bodyPr>
          <a:lstStyle>
            <a:lvl1pPr marL="0" algn="ctr" defTabSz="913984" rtl="0" eaLnBrk="1" latinLnBrk="0" hangingPunct="1">
              <a:defRPr lang="th-TH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dirty="0"/>
              <a:t>OUR TEAM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5733A30-66BF-4208-8F72-2A4C870BEF0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214184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9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14184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0" name="ตัวแทนข้อความ 2"/>
          <p:cNvSpPr>
            <a:spLocks noGrp="1"/>
          </p:cNvSpPr>
          <p:nvPr>
            <p:ph type="body" idx="16"/>
          </p:nvPr>
        </p:nvSpPr>
        <p:spPr>
          <a:xfrm>
            <a:off x="3321046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1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3321046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62" name="ตัวแทนข้อความ 2"/>
          <p:cNvSpPr>
            <a:spLocks noGrp="1"/>
          </p:cNvSpPr>
          <p:nvPr>
            <p:ph type="body" idx="18"/>
          </p:nvPr>
        </p:nvSpPr>
        <p:spPr>
          <a:xfrm>
            <a:off x="5427907" y="4273601"/>
            <a:ext cx="1950000" cy="1151867"/>
          </a:xfrm>
          <a:prstGeom prst="roundRect">
            <a:avLst>
              <a:gd name="adj" fmla="val 7943"/>
            </a:avLst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63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7907" y="4288152"/>
            <a:ext cx="1950000" cy="290309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Name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286602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4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398248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65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499070" y="2852936"/>
            <a:ext cx="1794200" cy="1439664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668798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D9C03C4D-CB7B-45F3-A6F6-13EA9CE0E85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40092" y="4101086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grpSp>
        <p:nvGrpSpPr>
          <p:cNvPr id="14" name="กลุ่ม 13"/>
          <p:cNvGrpSpPr/>
          <p:nvPr userDrawn="1"/>
        </p:nvGrpSpPr>
        <p:grpSpPr>
          <a:xfrm>
            <a:off x="5611983" y="2914191"/>
            <a:ext cx="58500" cy="72000"/>
            <a:chOff x="3626791" y="914142"/>
            <a:chExt cx="97183" cy="97183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กลุ่ม 16"/>
          <p:cNvGrpSpPr/>
          <p:nvPr userDrawn="1"/>
        </p:nvGrpSpPr>
        <p:grpSpPr>
          <a:xfrm>
            <a:off x="4615573" y="2949289"/>
            <a:ext cx="58500" cy="72000"/>
            <a:chOff x="3626791" y="914142"/>
            <a:chExt cx="97183" cy="97183"/>
          </a:xfrm>
        </p:grpSpPr>
        <p:cxnSp>
          <p:nvCxnSpPr>
            <p:cNvPr id="18" name="ตัวเชื่อมต่อตรง 1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กลุ่ม 19"/>
          <p:cNvGrpSpPr/>
          <p:nvPr userDrawn="1"/>
        </p:nvGrpSpPr>
        <p:grpSpPr>
          <a:xfrm>
            <a:off x="3260904" y="2915092"/>
            <a:ext cx="58500" cy="72000"/>
            <a:chOff x="3626791" y="914142"/>
            <a:chExt cx="97183" cy="97183"/>
          </a:xfrm>
        </p:grpSpPr>
        <p:cxnSp>
          <p:nvCxnSpPr>
            <p:cNvPr id="21" name="ตัวเชื่อมต่อตรง 20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กลุ่ม 22"/>
          <p:cNvGrpSpPr/>
          <p:nvPr userDrawn="1"/>
        </p:nvGrpSpPr>
        <p:grpSpPr>
          <a:xfrm>
            <a:off x="2359759" y="3534792"/>
            <a:ext cx="58500" cy="72000"/>
            <a:chOff x="3626791" y="914142"/>
            <a:chExt cx="97183" cy="97183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CBDF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กลุ่ม 25"/>
          <p:cNvGrpSpPr/>
          <p:nvPr userDrawn="1"/>
        </p:nvGrpSpPr>
        <p:grpSpPr>
          <a:xfrm>
            <a:off x="3694368" y="2795713"/>
            <a:ext cx="58500" cy="72000"/>
            <a:chOff x="3626791" y="914142"/>
            <a:chExt cx="97183" cy="97183"/>
          </a:xfrm>
        </p:grpSpPr>
        <p:cxnSp>
          <p:nvCxnSpPr>
            <p:cNvPr id="27" name="ตัวเชื่อมต่อตรง 26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กลุ่ม 28"/>
          <p:cNvGrpSpPr/>
          <p:nvPr userDrawn="1"/>
        </p:nvGrpSpPr>
        <p:grpSpPr>
          <a:xfrm>
            <a:off x="2529064" y="2671096"/>
            <a:ext cx="58500" cy="72000"/>
            <a:chOff x="3626791" y="914142"/>
            <a:chExt cx="97183" cy="97183"/>
          </a:xfrm>
        </p:grpSpPr>
        <p:cxnSp>
          <p:nvCxnSpPr>
            <p:cNvPr id="30" name="ตัวเชื่อมต่อตรง 29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กลุ่ม 31"/>
          <p:cNvGrpSpPr/>
          <p:nvPr userDrawn="1"/>
        </p:nvGrpSpPr>
        <p:grpSpPr>
          <a:xfrm>
            <a:off x="4784024" y="3576211"/>
            <a:ext cx="58500" cy="72000"/>
            <a:chOff x="3626791" y="914142"/>
            <a:chExt cx="97183" cy="97183"/>
          </a:xfrm>
        </p:grpSpPr>
        <p:cxnSp>
          <p:nvCxnSpPr>
            <p:cNvPr id="33" name="ตัวเชื่อมต่อตรง 32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ตัวเชื่อมต่อตรง 33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กลุ่ม 34"/>
          <p:cNvGrpSpPr/>
          <p:nvPr userDrawn="1"/>
        </p:nvGrpSpPr>
        <p:grpSpPr>
          <a:xfrm>
            <a:off x="6015862" y="2948388"/>
            <a:ext cx="58500" cy="72000"/>
            <a:chOff x="3626791" y="914142"/>
            <a:chExt cx="97183" cy="97183"/>
          </a:xfrm>
        </p:grpSpPr>
        <p:cxnSp>
          <p:nvCxnSpPr>
            <p:cNvPr id="36" name="ตัวเชื่อมต่อตรง 35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ตัวเชื่อมต่อตรง 36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D4E0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กลุ่ม 37"/>
          <p:cNvGrpSpPr/>
          <p:nvPr userDrawn="1"/>
        </p:nvGrpSpPr>
        <p:grpSpPr>
          <a:xfrm>
            <a:off x="5226120" y="2827959"/>
            <a:ext cx="58500" cy="72000"/>
            <a:chOff x="3626791" y="914142"/>
            <a:chExt cx="97183" cy="97183"/>
          </a:xfrm>
        </p:grpSpPr>
        <p:cxnSp>
          <p:nvCxnSpPr>
            <p:cNvPr id="39" name="ตัวเชื่อมต่อตรง 38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ตัวเชื่อมต่อตรง 39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กลุ่ม 40"/>
          <p:cNvGrpSpPr/>
          <p:nvPr userDrawn="1"/>
        </p:nvGrpSpPr>
        <p:grpSpPr>
          <a:xfrm>
            <a:off x="2296291" y="3098856"/>
            <a:ext cx="58500" cy="72000"/>
            <a:chOff x="3626791" y="914142"/>
            <a:chExt cx="97183" cy="97183"/>
          </a:xfrm>
        </p:grpSpPr>
        <p:cxnSp>
          <p:nvCxnSpPr>
            <p:cNvPr id="42" name="ตัวเชื่อมต่อตรง 41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ตัวเชื่อมต่อตรง 42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กลุ่ม 43"/>
          <p:cNvGrpSpPr/>
          <p:nvPr userDrawn="1"/>
        </p:nvGrpSpPr>
        <p:grpSpPr>
          <a:xfrm>
            <a:off x="4232323" y="2828860"/>
            <a:ext cx="58500" cy="72000"/>
            <a:chOff x="3626791" y="914142"/>
            <a:chExt cx="97183" cy="97183"/>
          </a:xfrm>
        </p:grpSpPr>
        <p:cxnSp>
          <p:nvCxnSpPr>
            <p:cNvPr id="45" name="ตัวเชื่อมต่อตรง 44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กลุ่ม 46"/>
          <p:cNvGrpSpPr/>
          <p:nvPr userDrawn="1"/>
        </p:nvGrpSpPr>
        <p:grpSpPr>
          <a:xfrm>
            <a:off x="6272886" y="3429000"/>
            <a:ext cx="58500" cy="72000"/>
            <a:chOff x="3626791" y="914142"/>
            <a:chExt cx="97183" cy="97183"/>
          </a:xfrm>
        </p:grpSpPr>
        <p:cxnSp>
          <p:nvCxnSpPr>
            <p:cNvPr id="48" name="ตัวเชื่อมต่อตรง 47"/>
            <p:cNvCxnSpPr/>
            <p:nvPr/>
          </p:nvCxnSpPr>
          <p:spPr>
            <a:xfrm rot="21513999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ตัวเชื่อมต่อตรง 48"/>
            <p:cNvCxnSpPr/>
            <p:nvPr/>
          </p:nvCxnSpPr>
          <p:spPr>
            <a:xfrm rot="16113999" flipH="1">
              <a:off x="3626791" y="962734"/>
              <a:ext cx="97183" cy="0"/>
            </a:xfrm>
            <a:prstGeom prst="line">
              <a:avLst/>
            </a:prstGeom>
            <a:ln w="19050" cap="rnd">
              <a:solidFill>
                <a:srgbClr val="F19C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40092" y="2830815"/>
            <a:ext cx="4758529" cy="1200732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0" kern="1200" baseline="0" dirty="0" smtClean="0">
                <a:ln w="28575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002120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474CC0D-C37F-412B-9CEB-D347B7C498F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213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9E2F44B-9C67-4780-989D-E21ABEC1A19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12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796286" y="2931750"/>
            <a:ext cx="6427113" cy="27695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algn="l"/>
            <a:r>
              <a:rPr lang="en-US" sz="1200" dirty="0">
                <a:cs typeface="Mitr Medium" pitchFamily="2" charset="-34"/>
              </a:rPr>
              <a:t>CREDITS: This presentation template has icons by </a:t>
            </a:r>
            <a:r>
              <a:rPr lang="en-US" sz="1200" dirty="0" err="1">
                <a:cs typeface="Mitr Medium" pitchFamily="2" charset="-34"/>
              </a:rPr>
              <a:t>Flaticon</a:t>
            </a:r>
            <a:r>
              <a:rPr lang="en-US" sz="1200" dirty="0">
                <a:cs typeface="Mitr Medium" pitchFamily="2" charset="-34"/>
              </a:rPr>
              <a:t>, and images by </a:t>
            </a:r>
            <a:r>
              <a:rPr lang="en-US" sz="1200" dirty="0" err="1">
                <a:cs typeface="Mitr Medium" pitchFamily="2" charset="-34"/>
              </a:rPr>
              <a:t>Freepik</a:t>
            </a:r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Google Shape;3801;p59"/>
          <p:cNvSpPr txBox="1">
            <a:spLocks/>
          </p:cNvSpPr>
          <p:nvPr userDrawn="1"/>
        </p:nvSpPr>
        <p:spPr>
          <a:xfrm>
            <a:off x="2103187" y="3748777"/>
            <a:ext cx="5315177" cy="1200286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Aesthetic home with cactus plants wooden shelf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Waist up shot handsome self confident cheerful male entrepreneur has broad smile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Half length shot cheerful senior man smiles happily with white teeth wears optical glasses sweater isolated brown wall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Young woman with round glasses yellow sweater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49979" y="3369963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cs typeface="Mitr Medium" pitchFamily="2" charset="-34"/>
              </a:rPr>
              <a:t>Photo:</a:t>
            </a:r>
            <a:endParaRPr lang="th-TH" sz="1600" dirty="0">
              <a:ln w="12700">
                <a:solidFill>
                  <a:srgbClr val="582822"/>
                </a:solidFill>
              </a:ln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8208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42E00D96-A062-4103-B9D9-FEF80E49A11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05634" y="2199612"/>
            <a:ext cx="1886281" cy="52317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r>
              <a:rPr lang="en-US" dirty="0">
                <a:solidFill>
                  <a:srgbClr val="CBDFBD"/>
                </a:solidFill>
                <a:cs typeface="Mitr Medium" pitchFamily="2" charset="-34"/>
              </a:rPr>
              <a:t>Resources</a:t>
            </a:r>
            <a:endParaRPr lang="th-TH" dirty="0">
              <a:solidFill>
                <a:srgbClr val="CBDFBD"/>
              </a:solidFill>
              <a:cs typeface="Mitr Medium" pitchFamily="2" charset="-34"/>
            </a:endParaRPr>
          </a:p>
        </p:txBody>
      </p:sp>
      <p:sp>
        <p:nvSpPr>
          <p:cNvPr id="6" name="Google Shape;3801;p59"/>
          <p:cNvSpPr txBox="1">
            <a:spLocks/>
          </p:cNvSpPr>
          <p:nvPr userDrawn="1"/>
        </p:nvSpPr>
        <p:spPr>
          <a:xfrm>
            <a:off x="1995823" y="3265980"/>
            <a:ext cx="2771808" cy="1754284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algn="ctr">
              <a:defRPr sz="1100">
                <a:solidFill>
                  <a:srgbClr val="582822"/>
                </a:solidFill>
                <a:latin typeface="Concert One" pitchFamily="2" charset="0"/>
              </a:defRPr>
            </a:lvl1pPr>
          </a:lstStyle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Promotion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Password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Target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Files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Shield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Monitor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Hierarchical Structure free icon</a:t>
            </a:r>
          </a:p>
          <a:p>
            <a:pPr marL="171371" indent="-171371" algn="l">
              <a:buFont typeface="Arial" pitchFamily="34" charset="0"/>
              <a:buChar char="•"/>
            </a:pPr>
            <a:r>
              <a:rPr lang="en-US" sz="1200" dirty="0">
                <a:cs typeface="Mitr Medium" pitchFamily="2" charset="-34"/>
              </a:rPr>
              <a:t>Idea free icon</a:t>
            </a:r>
          </a:p>
          <a:p>
            <a:pPr algn="l"/>
            <a:endParaRPr lang="en-US" sz="1200" dirty="0">
              <a:cs typeface="Mitr Medium" pitchFamily="2" charset="-34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442623" y="2887167"/>
            <a:ext cx="1090625" cy="3385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th-TH"/>
            </a:defPPr>
            <a:lvl1pPr lvl="0" algn="ctr">
              <a:defRPr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defRPr>
            </a:lvl1pPr>
          </a:lstStyle>
          <a:p>
            <a:pPr algn="l"/>
            <a:r>
              <a:rPr lang="en-US" sz="16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cs typeface="Mitr Medium" pitchFamily="2" charset="-34"/>
              </a:rPr>
              <a:t>Icon:</a:t>
            </a:r>
            <a:endParaRPr lang="th-TH" sz="1600" dirty="0">
              <a:ln w="12700">
                <a:solidFill>
                  <a:srgbClr val="582822"/>
                </a:solidFill>
              </a:ln>
              <a:solidFill>
                <a:srgbClr val="D4E09B"/>
              </a:solidFill>
              <a:cs typeface="Mitr Medium" pitchFamily="2" charset="-34"/>
            </a:endParaRPr>
          </a:p>
        </p:txBody>
      </p:sp>
      <p:sp>
        <p:nvSpPr>
          <p:cNvPr id="8" name="สี่เหลี่ยมผืนผ้า 7"/>
          <p:cNvSpPr/>
          <p:nvPr userDrawn="1"/>
        </p:nvSpPr>
        <p:spPr>
          <a:xfrm>
            <a:off x="4800109" y="3256335"/>
            <a:ext cx="2853842" cy="1569618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/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Loading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Link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Tools free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Facebook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Instargram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Twitter white icon</a:t>
            </a:r>
          </a:p>
          <a:p>
            <a:pPr marL="171371" indent="-171371">
              <a:buFont typeface="Arial" pitchFamily="34" charset="0"/>
              <a:buChar char="•"/>
            </a:pPr>
            <a:r>
              <a:rPr lang="en-US" sz="1200" dirty="0" err="1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Youtube</a:t>
            </a:r>
            <a:r>
              <a:rPr lang="en-US" sz="12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white icon</a:t>
            </a:r>
          </a:p>
          <a:p>
            <a:endParaRPr lang="en-US" sz="12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4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85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2234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9AFB6-4F14-49D9-AF22-71D4A4A3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42" y="366191"/>
            <a:ext cx="8543925" cy="1325033"/>
          </a:xfrm>
          <a:prstGeom prst="rect">
            <a:avLst/>
          </a:prstGeom>
        </p:spPr>
        <p:txBody>
          <a:bodyPr lIns="91398" tIns="45699" rIns="91398" bIns="4569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762C46-24EB-44C9-BC75-7E265A0D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69A1-D2F1-45F2-8F1B-CBCD7B3C594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7D8338-55CD-4085-BC66-D5E733431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D52E2B3-DAF0-4A13-AF18-C52B784C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942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H-15">
    <p:bg>
      <p:bgPr>
        <a:solidFill>
          <a:srgbClr val="171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07881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208584" y="2372890"/>
            <a:ext cx="6316284" cy="1470025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th-TH" sz="60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Add Your Title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676636" y="3909056"/>
            <a:ext cx="5105282" cy="48005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>
              <a:buNone/>
              <a:defRPr lang="en-US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</a:rPr>
              <a:t>Here is where your presentation begins 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2B39764-A5DC-432B-9C0A-95FB112DA8C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4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6214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ตัวแทนข้อความ 6"/>
          <p:cNvSpPr>
            <a:spLocks noGrp="1"/>
          </p:cNvSpPr>
          <p:nvPr>
            <p:ph type="body" sz="quarter" idx="21" hasCustomPrompt="1"/>
          </p:nvPr>
        </p:nvSpPr>
        <p:spPr>
          <a:xfrm>
            <a:off x="649880" y="2894582"/>
            <a:ext cx="2331177" cy="17812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600" b="1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algn="ctr"/>
            <a:r>
              <a:rPr lang="en-US" sz="3600" b="1" dirty="0">
                <a:solidFill>
                  <a:srgbClr val="582822"/>
                </a:solidFill>
                <a:latin typeface="Concert One" pitchFamily="2" charset="0"/>
                <a:cs typeface="milk tea Med" pitchFamily="2" charset="-34"/>
              </a:rPr>
              <a:t>Table of Contents</a:t>
            </a:r>
          </a:p>
        </p:txBody>
      </p:sp>
      <p:sp>
        <p:nvSpPr>
          <p:cNvPr id="7" name="ตัวแทนข้อความ 6"/>
          <p:cNvSpPr>
            <a:spLocks noGrp="1"/>
          </p:cNvSpPr>
          <p:nvPr>
            <p:ph type="body" sz="quarter" idx="15" hasCustomPrompt="1"/>
          </p:nvPr>
        </p:nvSpPr>
        <p:spPr>
          <a:xfrm>
            <a:off x="3002783" y="2468897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01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1BC80E83-8C26-41F7-BC2F-C29D1EE30E4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26" name="ตัวแทนข้อความ 25"/>
          <p:cNvSpPr>
            <a:spLocks noGrp="1"/>
          </p:cNvSpPr>
          <p:nvPr>
            <p:ph type="body" sz="quarter" idx="16" hasCustomPrompt="1"/>
          </p:nvPr>
        </p:nvSpPr>
        <p:spPr>
          <a:xfrm>
            <a:off x="3002756" y="2948521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7" name="ตัวแทนข้อความ 6"/>
          <p:cNvSpPr>
            <a:spLocks noGrp="1"/>
          </p:cNvSpPr>
          <p:nvPr>
            <p:ph type="body" sz="quarter" idx="17" hasCustomPrompt="1"/>
          </p:nvPr>
        </p:nvSpPr>
        <p:spPr>
          <a:xfrm>
            <a:off x="3002810" y="3333418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02</a:t>
            </a:r>
          </a:p>
        </p:txBody>
      </p:sp>
      <p:sp>
        <p:nvSpPr>
          <p:cNvPr id="28" name="ตัวแทนข้อความ 25"/>
          <p:cNvSpPr>
            <a:spLocks noGrp="1"/>
          </p:cNvSpPr>
          <p:nvPr>
            <p:ph type="body" sz="quarter" idx="18" hasCustomPrompt="1"/>
          </p:nvPr>
        </p:nvSpPr>
        <p:spPr>
          <a:xfrm>
            <a:off x="3002783" y="3813044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  <p:sp>
        <p:nvSpPr>
          <p:cNvPr id="29" name="ตัวแทนข้อความ 6"/>
          <p:cNvSpPr>
            <a:spLocks noGrp="1"/>
          </p:cNvSpPr>
          <p:nvPr>
            <p:ph type="body" sz="quarter" idx="19" hasCustomPrompt="1"/>
          </p:nvPr>
        </p:nvSpPr>
        <p:spPr>
          <a:xfrm>
            <a:off x="3002810" y="4197517"/>
            <a:ext cx="4446494" cy="38404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19C79"/>
                </a:solidFill>
                <a:effectLst/>
                <a:uLnTx/>
                <a:uFillTx/>
                <a:latin typeface="Concert One" pitchFamily="2" charset="0"/>
                <a:ea typeface="+mn-ea"/>
                <a:cs typeface="FC Onigiri Outline Color" pitchFamily="2" charset="-34"/>
              </a:rPr>
              <a:t>ADD YOUR TITLE 03</a:t>
            </a:r>
          </a:p>
        </p:txBody>
      </p:sp>
      <p:sp>
        <p:nvSpPr>
          <p:cNvPr id="30" name="ตัวแทนข้อความ 25"/>
          <p:cNvSpPr>
            <a:spLocks noGrp="1"/>
          </p:cNvSpPr>
          <p:nvPr>
            <p:ph type="body" sz="quarter" idx="20" hasCustomPrompt="1"/>
          </p:nvPr>
        </p:nvSpPr>
        <p:spPr>
          <a:xfrm>
            <a:off x="3002783" y="4677141"/>
            <a:ext cx="4445662" cy="287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C4CA8B"/>
                </a:solidFill>
                <a:effectLst/>
                <a:uLnTx/>
                <a:uFillTx/>
                <a:latin typeface="Concert One" pitchFamily="2" charset="0"/>
                <a:ea typeface="+mn-ea"/>
                <a:cs typeface="milk tea Med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4116930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00322" y="2564905"/>
            <a:ext cx="3390408" cy="136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6000" kern="120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uLnTx/>
                <a:uFillTx/>
                <a:latin typeface="Concert One" pitchFamily="2" charset="0"/>
                <a:ea typeface="+mn-ea"/>
                <a:cs typeface="+mn-cs"/>
              </a:rPr>
              <a:t>Title!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3956075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E9B2F666-7ACA-41DA-9A95-6E9C1C18BA6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688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ตัวแทนเนื้อหา 57"/>
          <p:cNvSpPr>
            <a:spLocks noGrp="1"/>
          </p:cNvSpPr>
          <p:nvPr>
            <p:ph sz="quarter" idx="24" hasCustomPrompt="1"/>
          </p:nvPr>
        </p:nvSpPr>
        <p:spPr>
          <a:xfrm>
            <a:off x="5625265" y="3162534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5" name="ตัวแทนเนื้อหา 57"/>
          <p:cNvSpPr>
            <a:spLocks noGrp="1"/>
          </p:cNvSpPr>
          <p:nvPr>
            <p:ph sz="quarter" idx="25" hasCustomPrompt="1"/>
          </p:nvPr>
        </p:nvSpPr>
        <p:spPr>
          <a:xfrm>
            <a:off x="5625319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72" name="ตัวแทนเนื้อหา 57"/>
          <p:cNvSpPr>
            <a:spLocks noGrp="1"/>
          </p:cNvSpPr>
          <p:nvPr>
            <p:ph sz="quarter" idx="22" hasCustomPrompt="1"/>
          </p:nvPr>
        </p:nvSpPr>
        <p:spPr>
          <a:xfrm>
            <a:off x="3341346" y="3162534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3" name="ตัวแทนเนื้อหา 57"/>
          <p:cNvSpPr>
            <a:spLocks noGrp="1"/>
          </p:cNvSpPr>
          <p:nvPr>
            <p:ph sz="quarter" idx="23" hasCustomPrompt="1"/>
          </p:nvPr>
        </p:nvSpPr>
        <p:spPr>
          <a:xfrm>
            <a:off x="3341399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E48BE3BD-26E9-4CBC-A7E1-60F6DF96829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101531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60" name="ตัวแทนเนื้อหา 57"/>
          <p:cNvSpPr>
            <a:spLocks noGrp="1"/>
          </p:cNvSpPr>
          <p:nvPr>
            <p:ph sz="quarter" idx="20" hasCustomPrompt="1"/>
          </p:nvPr>
        </p:nvSpPr>
        <p:spPr>
          <a:xfrm>
            <a:off x="1052515" y="3162305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Add more description</a:t>
            </a:r>
            <a:endParaRPr lang="th-TH" dirty="0"/>
          </a:p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endParaRPr lang="th-TH" dirty="0"/>
          </a:p>
        </p:txBody>
      </p:sp>
      <p:sp>
        <p:nvSpPr>
          <p:cNvPr id="61" name="ตัวแทนเนื้อหา 57"/>
          <p:cNvSpPr>
            <a:spLocks noGrp="1"/>
          </p:cNvSpPr>
          <p:nvPr>
            <p:ph sz="quarter" idx="21" hasCustomPrompt="1"/>
          </p:nvPr>
        </p:nvSpPr>
        <p:spPr>
          <a:xfrm>
            <a:off x="1052578" y="3165035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l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973453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278065C5-E58C-4B08-AF67-0BA77C62C7D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6" y="3140968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436129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2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  <a:r>
              <a:rPr lang="th-TH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 </a:t>
            </a:r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210897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902756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Introduction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3870002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82E319F-B56C-4245-9645-4C3D03BE986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1013844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632604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584519" y="3306027"/>
            <a:ext cx="2639271" cy="1143000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kumimoji="0" lang="th-TH" sz="2800" b="1" i="0" u="none" strike="noStrike" kern="0" cap="none" spc="0" normalizeH="0" baseline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Concert One"/>
                <a:cs typeface="Mitr Medium" pitchFamily="2" charset="-34"/>
                <a:sym typeface="Concert One"/>
              </a:defRPr>
            </a:lvl1pPr>
          </a:lstStyle>
          <a:p>
            <a:pPr marL="0" marR="0" lvl="0" indent="0" defTabSz="91398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What Is This Topic About?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DA13092-3F23-40E2-9257-726C31AE985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7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ข้อความ 10"/>
          <p:cNvSpPr>
            <a:spLocks noGrp="1"/>
          </p:cNvSpPr>
          <p:nvPr>
            <p:ph type="body" sz="quarter" idx="15" hasCustomPrompt="1"/>
          </p:nvPr>
        </p:nvSpPr>
        <p:spPr>
          <a:xfrm>
            <a:off x="3236814" y="2660916"/>
            <a:ext cx="4445795" cy="2470151"/>
          </a:xfrm>
          <a:prstGeom prst="rect">
            <a:avLst/>
          </a:prstGeom>
        </p:spPr>
        <p:txBody>
          <a:bodyPr lIns="91398" tIns="45699" rIns="91398" bIns="45699"/>
          <a:lstStyle>
            <a:lvl1pPr marL="456993" marR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Itim" panose="00000500000000000000" pitchFamily="2" charset="-34"/>
                <a:cs typeface="Mitr Medium" pitchFamily="2" charset="-34"/>
                <a:sym typeface="Concert One"/>
              </a:defRPr>
            </a:lvl1pPr>
          </a:lstStyle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  <a:b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</a:b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sym typeface="Concert One"/>
            </a:endParaRPr>
          </a:p>
          <a:p>
            <a:pPr marL="456993" marR="0" lvl="0" indent="-317355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9C79"/>
              </a:buClr>
              <a:buSzPts val="1400"/>
              <a:buFont typeface="Concert One"/>
              <a:buChar char="●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sym typeface="Concert One"/>
              </a:rPr>
              <a:t>You can explain here what is the topic about</a:t>
            </a:r>
          </a:p>
        </p:txBody>
      </p:sp>
    </p:spTree>
    <p:extLst>
      <p:ext uri="{BB962C8B-B14F-4D97-AF65-F5344CB8AC3E}">
        <p14:creationId xmlns:p14="http://schemas.microsoft.com/office/powerpoint/2010/main" val="196922896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A706AA5F-6B72-4A5F-954B-62D594A5E93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6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grpSp>
        <p:nvGrpSpPr>
          <p:cNvPr id="7" name="กลุ่ม 6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8" name="กลุ่ม 7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17" name="สี่เหลี่ยมผืนผ้ามุมมน 16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8" name="มนมุมสี่เหลี่ยมผืนผ้าด้านเดียวกัน 17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9" name="กลุ่ม 8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14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15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11" name="สี่เหลี่ยมผืนผ้ามุมมน 1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วงรี 1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0" name="กลุ่ม 19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21" name="กลุ่ม 20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31" name="มนมุมสี่เหลี่ยมผืนผ้าด้านเดียวกัน 30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22" name="กลุ่ม 21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27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28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กลุ่ม 22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วงรี 25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39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16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38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l" defTabSz="913984" rtl="0" eaLnBrk="1" latinLnBrk="0" hangingPunct="1">
              <a:buNone/>
              <a:defRPr lang="th-TH" sz="20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24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7361098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ตัวแทนเนื้อหา 57"/>
          <p:cNvSpPr>
            <a:spLocks noGrp="1"/>
          </p:cNvSpPr>
          <p:nvPr>
            <p:ph sz="quarter" idx="24" hasCustomPrompt="1"/>
          </p:nvPr>
        </p:nvSpPr>
        <p:spPr>
          <a:xfrm>
            <a:off x="5625252" y="3162533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5" name="ตัวแทนเนื้อหา 57"/>
          <p:cNvSpPr>
            <a:spLocks noGrp="1"/>
          </p:cNvSpPr>
          <p:nvPr>
            <p:ph sz="quarter" idx="25" hasCustomPrompt="1"/>
          </p:nvPr>
        </p:nvSpPr>
        <p:spPr>
          <a:xfrm>
            <a:off x="5625306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72" name="ตัวแทนเนื้อหา 57"/>
          <p:cNvSpPr>
            <a:spLocks noGrp="1"/>
          </p:cNvSpPr>
          <p:nvPr>
            <p:ph sz="quarter" idx="22" hasCustomPrompt="1"/>
          </p:nvPr>
        </p:nvSpPr>
        <p:spPr>
          <a:xfrm>
            <a:off x="3341334" y="3162533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400" baseline="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Add more description</a:t>
            </a:r>
            <a:endParaRPr lang="th-TH" dirty="0"/>
          </a:p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th-TH" dirty="0"/>
          </a:p>
        </p:txBody>
      </p:sp>
      <p:sp>
        <p:nvSpPr>
          <p:cNvPr id="73" name="ตัวแทนเนื้อหา 57"/>
          <p:cNvSpPr>
            <a:spLocks noGrp="1"/>
          </p:cNvSpPr>
          <p:nvPr>
            <p:ph sz="quarter" idx="23" hasCustomPrompt="1"/>
          </p:nvPr>
        </p:nvSpPr>
        <p:spPr>
          <a:xfrm>
            <a:off x="3341388" y="3165267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BDFA92A2-4940-494A-8AC1-E366BD1C2A5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5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101531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60" name="ตัวแทนเนื้อหา 57"/>
          <p:cNvSpPr>
            <a:spLocks noGrp="1"/>
          </p:cNvSpPr>
          <p:nvPr>
            <p:ph sz="quarter" idx="20" hasCustomPrompt="1"/>
          </p:nvPr>
        </p:nvSpPr>
        <p:spPr>
          <a:xfrm>
            <a:off x="1052515" y="3162301"/>
            <a:ext cx="1950244" cy="1898651"/>
          </a:xfrm>
          <a:prstGeom prst="roundRect">
            <a:avLst>
              <a:gd name="adj" fmla="val 7302"/>
            </a:avLst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Add more description</a:t>
            </a:r>
            <a:endParaRPr lang="th-TH" dirty="0"/>
          </a:p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endParaRPr lang="th-TH" dirty="0"/>
          </a:p>
        </p:txBody>
      </p:sp>
      <p:sp>
        <p:nvSpPr>
          <p:cNvPr id="61" name="ตัวแทนเนื้อหา 57"/>
          <p:cNvSpPr>
            <a:spLocks noGrp="1"/>
          </p:cNvSpPr>
          <p:nvPr>
            <p:ph sz="quarter" idx="21" hasCustomPrompt="1"/>
          </p:nvPr>
        </p:nvSpPr>
        <p:spPr>
          <a:xfrm>
            <a:off x="1052568" y="3165035"/>
            <a:ext cx="1950244" cy="381324"/>
          </a:xfrm>
          <a:prstGeom prst="round2SameRect">
            <a:avLst>
              <a:gd name="adj1" fmla="val 35285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th-TH" sz="18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l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132038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B2089959-EAFC-475E-9A07-038AE7F10F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grpSp>
        <p:nvGrpSpPr>
          <p:cNvPr id="39" name="กลุ่ม 38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40" name="กลุ่ม 39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49" name="สี่เหลี่ยมผืนผ้ามุมมน 48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" name="มนมุมสี่เหลี่ยมผืนผ้าด้านเดียวกัน 49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41" name="กลุ่ม 40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46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7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" name="ตัวเชื่อมต่อตรง 47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กลุ่ม 41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43" name="สี่เหลี่ยมผืนผ้ามุมมน 4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4" name="ตัวเชื่อมต่อตรง 4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วงรี 4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51" name="กลุ่ม 50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52" name="กลุ่ม 51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61" name="สี่เหลี่ยมผืนผ้ามุมมน 60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D1DCC1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62" name="มนมุมสี่เหลี่ยมผืนผ้าด้านเดียวกัน 61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53" name="กลุ่ม 52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58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9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60" name="ตัวเชื่อมต่อตรง 59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กลุ่ม 53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55" name="สี่เหลี่ยมผืนผ้ามุมมน 5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56" name="ตัวเชื่อมต่อตรง 5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วงรี 5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6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16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4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65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6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24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62333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00082" y="4089460"/>
            <a:ext cx="4390897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th-TH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sz="320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- Someone Famous -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04E1BDC2-E1B5-4CFA-9E51-3572A87EAB5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ตัวแทนเนื้อหา 11"/>
          <p:cNvSpPr>
            <a:spLocks noGrp="1"/>
          </p:cNvSpPr>
          <p:nvPr>
            <p:ph sz="quarter" idx="15" hasCustomPrompt="1"/>
          </p:nvPr>
        </p:nvSpPr>
        <p:spPr>
          <a:xfrm>
            <a:off x="1819027" y="2756952"/>
            <a:ext cx="4953000" cy="1272117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 algn="ctr" defTabSz="913984" rtl="0" eaLnBrk="1" latinLnBrk="0" hangingPunct="1">
              <a:buNone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lvl="0"/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87412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10B1F49-4129-496E-81F3-1C3FF3DBE55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144689" y="287380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139873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34104456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929307" y="2559973"/>
            <a:ext cx="3599605" cy="114300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43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300" dirty="0">
                <a:ln w="19050">
                  <a:solidFill>
                    <a:srgbClr val="582822"/>
                  </a:solidFill>
                </a:ln>
                <a:solidFill>
                  <a:srgbClr val="C4CA8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96551" y="3702973"/>
            <a:ext cx="3683046" cy="984885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indent="0" algn="ctr" defTabSz="913984" rtl="0" eaLnBrk="1" latinLnBrk="0" hangingPunct="1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2000" b="1"/>
            </a:lvl2pPr>
            <a:lvl3pPr marL="913984" indent="0">
              <a:buNone/>
              <a:defRPr sz="1800" b="1"/>
            </a:lvl3pPr>
            <a:lvl4pPr marL="1370976" indent="0">
              <a:buNone/>
              <a:defRPr sz="1600" b="1"/>
            </a:lvl4pPr>
            <a:lvl5pPr marL="1827969" indent="0">
              <a:buNone/>
              <a:defRPr sz="1600" b="1"/>
            </a:lvl5pPr>
            <a:lvl6pPr marL="2284960" indent="0">
              <a:buNone/>
              <a:defRPr sz="1600" b="1"/>
            </a:lvl6pPr>
            <a:lvl7pPr marL="2741952" indent="0">
              <a:buNone/>
              <a:defRPr sz="1600" b="1"/>
            </a:lvl7pPr>
            <a:lvl8pPr marL="3198944" indent="0">
              <a:buNone/>
              <a:defRPr sz="1600" b="1"/>
            </a:lvl8pPr>
            <a:lvl9pPr marL="3655936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  <a:endParaRPr lang="th-TH" dirty="0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353B65DB-7AA9-48D8-9AC4-13BE9B5D8F4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ตัวแทนรูปภาพ 14"/>
          <p:cNvSpPr>
            <a:spLocks noGrp="1"/>
          </p:cNvSpPr>
          <p:nvPr>
            <p:ph type="pic" sz="quarter" idx="15" hasCustomPrompt="1"/>
          </p:nvPr>
        </p:nvSpPr>
        <p:spPr>
          <a:xfrm>
            <a:off x="4914277" y="2257260"/>
            <a:ext cx="2535000" cy="3120000"/>
          </a:xfrm>
          <a:prstGeom prst="ellipse">
            <a:avLst/>
          </a:prstGeom>
        </p:spPr>
        <p:txBody>
          <a:bodyPr lIns="91398" tIns="45699" rIns="91398" bIns="45699"/>
          <a:lstStyle>
            <a:lvl1pPr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indent="0" algn="ctr" defTabSz="913984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dirty="0"/>
              <a:t>Photo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075319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C70921E4-0A24-4549-9288-5CF0192F62F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832658" y="1988840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grpSp>
        <p:nvGrpSpPr>
          <p:cNvPr id="10" name="กลุ่ม 9"/>
          <p:cNvGrpSpPr/>
          <p:nvPr userDrawn="1"/>
        </p:nvGrpSpPr>
        <p:grpSpPr>
          <a:xfrm>
            <a:off x="1166823" y="2926728"/>
            <a:ext cx="1950000" cy="2614509"/>
            <a:chOff x="899592" y="2123036"/>
            <a:chExt cx="1800000" cy="1960882"/>
          </a:xfrm>
        </p:grpSpPr>
        <p:sp>
          <p:nvSpPr>
            <p:cNvPr id="13" name="สี่เหลี่ยมผืนผ้ามุมมน 12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4" name="มนมุมสี่เหลี่ยมผืนผ้าด้านเดียวกัน 13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5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6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17" name="ตัวเชื่อมต่อตรง 16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กลุ่ม 17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21" name="สี่เหลี่ยมผืนผ้ามุมมน 20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วงรี 22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24" name="กลุ่ม 23"/>
          <p:cNvGrpSpPr/>
          <p:nvPr userDrawn="1"/>
        </p:nvGrpSpPr>
        <p:grpSpPr>
          <a:xfrm>
            <a:off x="3320526" y="2926728"/>
            <a:ext cx="1950000" cy="2614509"/>
            <a:chOff x="899592" y="2123036"/>
            <a:chExt cx="1800000" cy="1960882"/>
          </a:xfrm>
        </p:grpSpPr>
        <p:sp>
          <p:nvSpPr>
            <p:cNvPr id="25" name="สี่เหลี่ยมผืนผ้ามุมมน 24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6" name="มนมุมสี่เหลี่ยมผืนผ้าด้านเดียวกัน 25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7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28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29" name="ตัวเชื่อมต่อตรง 28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กลุ่ม 29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วงรี 3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36" name="กลุ่ม 35"/>
          <p:cNvGrpSpPr/>
          <p:nvPr userDrawn="1"/>
        </p:nvGrpSpPr>
        <p:grpSpPr>
          <a:xfrm>
            <a:off x="5474231" y="2926728"/>
            <a:ext cx="1950000" cy="2614509"/>
            <a:chOff x="899592" y="2123036"/>
            <a:chExt cx="1800000" cy="1960882"/>
          </a:xfrm>
        </p:grpSpPr>
        <p:sp>
          <p:nvSpPr>
            <p:cNvPr id="37" name="สี่เหลี่ยมผืนผ้ามุมมน 36"/>
            <p:cNvSpPr/>
            <p:nvPr/>
          </p:nvSpPr>
          <p:spPr>
            <a:xfrm>
              <a:off x="899592" y="2123036"/>
              <a:ext cx="1800000" cy="1960882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8" name="มนมุมสี่เหลี่ยมผืนผ้าด้านเดียวกัน 37"/>
            <p:cNvSpPr/>
            <p:nvPr/>
          </p:nvSpPr>
          <p:spPr>
            <a:xfrm>
              <a:off x="900551" y="2127201"/>
              <a:ext cx="1799041" cy="248269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D4E09B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39" name="Rectangle: Rounded Corners 136">
              <a:extLst>
                <a:ext uri="{FF2B5EF4-FFF2-40B4-BE49-F238E27FC236}">
                  <a16:creationId xmlns:a16="http://schemas.microsoft.com/office/drawing/2014/main" xmlns="" id="{3F7D05C6-4A0A-4923-BEB1-6D7FF17E389B}"/>
                </a:ext>
              </a:extLst>
            </p:cNvPr>
            <p:cNvSpPr/>
            <p:nvPr/>
          </p:nvSpPr>
          <p:spPr>
            <a:xfrm flipV="1">
              <a:off x="2560431" y="2165865"/>
              <a:ext cx="50157" cy="102991"/>
            </a:xfrm>
            <a:prstGeom prst="roundRect">
              <a:avLst>
                <a:gd name="adj" fmla="val 50000"/>
              </a:avLst>
            </a:prstGeom>
            <a:solidFill>
              <a:srgbClr val="58282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0" name="Freeform: Shape 138">
              <a:extLst>
                <a:ext uri="{FF2B5EF4-FFF2-40B4-BE49-F238E27FC236}">
                  <a16:creationId xmlns:a16="http://schemas.microsoft.com/office/drawing/2014/main" xmlns="" id="{2240276F-16D9-47F3-8F47-81BFD510407D}"/>
                </a:ext>
              </a:extLst>
            </p:cNvPr>
            <p:cNvSpPr/>
            <p:nvPr/>
          </p:nvSpPr>
          <p:spPr>
            <a:xfrm>
              <a:off x="2547025" y="2244802"/>
              <a:ext cx="76969" cy="37882"/>
            </a:xfrm>
            <a:custGeom>
              <a:avLst/>
              <a:gdLst>
                <a:gd name="connsiteX0" fmla="*/ 0 w 395990"/>
                <a:gd name="connsiteY0" fmla="*/ 0 h 190943"/>
                <a:gd name="connsiteX1" fmla="*/ 395990 w 395990"/>
                <a:gd name="connsiteY1" fmla="*/ 0 h 190943"/>
                <a:gd name="connsiteX2" fmla="*/ 382075 w 395990"/>
                <a:gd name="connsiteY2" fmla="*/ 68927 h 190943"/>
                <a:gd name="connsiteX3" fmla="*/ 197995 w 395990"/>
                <a:gd name="connsiteY3" fmla="*/ 190943 h 190943"/>
                <a:gd name="connsiteX4" fmla="*/ 13916 w 395990"/>
                <a:gd name="connsiteY4" fmla="*/ 68927 h 190943"/>
                <a:gd name="connsiteX0" fmla="*/ 0 w 395990"/>
                <a:gd name="connsiteY0" fmla="*/ 5554 h 196497"/>
                <a:gd name="connsiteX1" fmla="*/ 176446 w 395990"/>
                <a:gd name="connsiteY1" fmla="*/ 0 h 196497"/>
                <a:gd name="connsiteX2" fmla="*/ 395990 w 395990"/>
                <a:gd name="connsiteY2" fmla="*/ 5554 h 196497"/>
                <a:gd name="connsiteX3" fmla="*/ 382075 w 395990"/>
                <a:gd name="connsiteY3" fmla="*/ 74481 h 196497"/>
                <a:gd name="connsiteX4" fmla="*/ 197995 w 395990"/>
                <a:gd name="connsiteY4" fmla="*/ 196497 h 196497"/>
                <a:gd name="connsiteX5" fmla="*/ 13916 w 395990"/>
                <a:gd name="connsiteY5" fmla="*/ 74481 h 196497"/>
                <a:gd name="connsiteX6" fmla="*/ 0 w 395990"/>
                <a:gd name="connsiteY6" fmla="*/ 5554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6" fmla="*/ 267886 w 395990"/>
                <a:gd name="connsiteY6" fmla="*/ 91440 h 196497"/>
                <a:gd name="connsiteX0" fmla="*/ 176446 w 395990"/>
                <a:gd name="connsiteY0" fmla="*/ 0 h 196497"/>
                <a:gd name="connsiteX1" fmla="*/ 395990 w 395990"/>
                <a:gd name="connsiteY1" fmla="*/ 5554 h 196497"/>
                <a:gd name="connsiteX2" fmla="*/ 382075 w 395990"/>
                <a:gd name="connsiteY2" fmla="*/ 74481 h 196497"/>
                <a:gd name="connsiteX3" fmla="*/ 197995 w 395990"/>
                <a:gd name="connsiteY3" fmla="*/ 196497 h 196497"/>
                <a:gd name="connsiteX4" fmla="*/ 13916 w 395990"/>
                <a:gd name="connsiteY4" fmla="*/ 74481 h 196497"/>
                <a:gd name="connsiteX5" fmla="*/ 0 w 395990"/>
                <a:gd name="connsiteY5" fmla="*/ 5554 h 196497"/>
                <a:gd name="connsiteX0" fmla="*/ 395990 w 395990"/>
                <a:gd name="connsiteY0" fmla="*/ 0 h 190943"/>
                <a:gd name="connsiteX1" fmla="*/ 382075 w 395990"/>
                <a:gd name="connsiteY1" fmla="*/ 68927 h 190943"/>
                <a:gd name="connsiteX2" fmla="*/ 197995 w 395990"/>
                <a:gd name="connsiteY2" fmla="*/ 190943 h 190943"/>
                <a:gd name="connsiteX3" fmla="*/ 13916 w 395990"/>
                <a:gd name="connsiteY3" fmla="*/ 68927 h 190943"/>
                <a:gd name="connsiteX4" fmla="*/ 0 w 395990"/>
                <a:gd name="connsiteY4" fmla="*/ 0 h 19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90" h="190943">
                  <a:moveTo>
                    <a:pt x="395990" y="0"/>
                  </a:moveTo>
                  <a:lnTo>
                    <a:pt x="382075" y="68927"/>
                  </a:lnTo>
                  <a:cubicBezTo>
                    <a:pt x="351747" y="140631"/>
                    <a:pt x="280747" y="190943"/>
                    <a:pt x="197995" y="190943"/>
                  </a:cubicBezTo>
                  <a:cubicBezTo>
                    <a:pt x="115244" y="190943"/>
                    <a:pt x="44244" y="140631"/>
                    <a:pt x="13916" y="68927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sz="1100" spc="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1" name="ตัวเชื่อมต่อตรง 40"/>
            <p:cNvCxnSpPr/>
            <p:nvPr/>
          </p:nvCxnSpPr>
          <p:spPr>
            <a:xfrm>
              <a:off x="2585509" y="2282684"/>
              <a:ext cx="0" cy="34381"/>
            </a:xfrm>
            <a:prstGeom prst="line">
              <a:avLst/>
            </a:prstGeom>
            <a:ln w="1905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กลุ่ม 41"/>
            <p:cNvGrpSpPr/>
            <p:nvPr/>
          </p:nvGrpSpPr>
          <p:grpSpPr>
            <a:xfrm rot="19450905" flipH="1">
              <a:off x="990635" y="2176656"/>
              <a:ext cx="68400" cy="151200"/>
              <a:chOff x="881604" y="3766599"/>
              <a:chExt cx="252000" cy="533343"/>
            </a:xfrm>
          </p:grpSpPr>
          <p:sp>
            <p:nvSpPr>
              <p:cNvPr id="45" name="สี่เหลี่ยมผืนผ้ามุมมน 4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6" name="ตัวเชื่อมต่อตรง 4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วงรี 4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277224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343074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9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5600375" y="4869164"/>
            <a:ext cx="1716191" cy="603853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1417187" y="2886327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3570366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52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724076" y="2886811"/>
            <a:ext cx="1450320" cy="384044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0" hasCustomPrompt="1"/>
          </p:nvPr>
        </p:nvSpPr>
        <p:spPr>
          <a:xfrm>
            <a:off x="1520302" y="3524258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3" name="ตัวแทนรูปภาพ 2"/>
          <p:cNvSpPr>
            <a:spLocks noGrp="1"/>
          </p:cNvSpPr>
          <p:nvPr>
            <p:ph type="pic" sz="quarter" idx="21" hasCustomPrompt="1"/>
          </p:nvPr>
        </p:nvSpPr>
        <p:spPr>
          <a:xfrm>
            <a:off x="3671766" y="3525018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  <p:sp>
        <p:nvSpPr>
          <p:cNvPr id="54" name="ตัวแทนรูปภาพ 2"/>
          <p:cNvSpPr>
            <a:spLocks noGrp="1"/>
          </p:cNvSpPr>
          <p:nvPr>
            <p:ph type="pic" sz="quarter" idx="22" hasCustomPrompt="1"/>
          </p:nvPr>
        </p:nvSpPr>
        <p:spPr>
          <a:xfrm>
            <a:off x="5824952" y="3525018"/>
            <a:ext cx="1248569" cy="1153583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icon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6666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47CE32F9-0091-4E64-851E-F299487286D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2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92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37"/>
          <p:cNvSpPr>
            <a:spLocks noGrp="1"/>
          </p:cNvSpPr>
          <p:nvPr>
            <p:ph type="title" hasCustomPrompt="1"/>
          </p:nvPr>
        </p:nvSpPr>
        <p:spPr>
          <a:xfrm>
            <a:off x="2555690" y="2012974"/>
            <a:ext cx="3599605" cy="943428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 lang="en-US" sz="36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3600" dirty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grpSp>
        <p:nvGrpSpPr>
          <p:cNvPr id="39" name="กลุ่ม 38"/>
          <p:cNvGrpSpPr/>
          <p:nvPr userDrawn="1"/>
        </p:nvGrpSpPr>
        <p:grpSpPr>
          <a:xfrm>
            <a:off x="1125455" y="2977499"/>
            <a:ext cx="2891441" cy="2280604"/>
            <a:chOff x="1038882" y="2233124"/>
            <a:chExt cx="2669022" cy="1710453"/>
          </a:xfrm>
        </p:grpSpPr>
        <p:grpSp>
          <p:nvGrpSpPr>
            <p:cNvPr id="40" name="กลุ่ม 39"/>
            <p:cNvGrpSpPr/>
            <p:nvPr/>
          </p:nvGrpSpPr>
          <p:grpSpPr>
            <a:xfrm>
              <a:off x="1038882" y="2233124"/>
              <a:ext cx="2669022" cy="1710453"/>
              <a:chOff x="934051" y="1905101"/>
              <a:chExt cx="2669022" cy="1982571"/>
            </a:xfrm>
          </p:grpSpPr>
          <p:sp>
            <p:nvSpPr>
              <p:cNvPr id="49" name="สี่เหลี่ยมผืนผ้ามุมมน 48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" name="มนมุมสี่เหลี่ยมผืนผ้าด้านเดียวกัน 49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41" name="กลุ่ม 40"/>
            <p:cNvGrpSpPr/>
            <p:nvPr/>
          </p:nvGrpSpPr>
          <p:grpSpPr>
            <a:xfrm>
              <a:off x="3481679" y="2329848"/>
              <a:ext cx="114129" cy="205817"/>
              <a:chOff x="3481679" y="2329848"/>
              <a:chExt cx="114129" cy="205817"/>
            </a:xfrm>
          </p:grpSpPr>
          <p:sp>
            <p:nvSpPr>
              <p:cNvPr id="46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7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" name="ตัวเชื่อมต่อตรง 47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กลุ่ม 41"/>
            <p:cNvGrpSpPr/>
            <p:nvPr/>
          </p:nvGrpSpPr>
          <p:grpSpPr>
            <a:xfrm rot="19450905" flipH="1">
              <a:off x="1189618" y="2327796"/>
              <a:ext cx="93734" cy="205200"/>
              <a:chOff x="881604" y="3766599"/>
              <a:chExt cx="252000" cy="533343"/>
            </a:xfrm>
          </p:grpSpPr>
          <p:sp>
            <p:nvSpPr>
              <p:cNvPr id="43" name="สี่เหลี่ยมผืนผ้ามุมมน 42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4" name="ตัวเชื่อมต่อตรง 43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วงรี 44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grpSp>
        <p:nvGrpSpPr>
          <p:cNvPr id="51" name="กลุ่ม 50"/>
          <p:cNvGrpSpPr/>
          <p:nvPr userDrawn="1"/>
        </p:nvGrpSpPr>
        <p:grpSpPr>
          <a:xfrm>
            <a:off x="4557841" y="2977499"/>
            <a:ext cx="2891441" cy="2280604"/>
            <a:chOff x="4207234" y="2233124"/>
            <a:chExt cx="2669022" cy="1710453"/>
          </a:xfrm>
        </p:grpSpPr>
        <p:grpSp>
          <p:nvGrpSpPr>
            <p:cNvPr id="52" name="กลุ่ม 51"/>
            <p:cNvGrpSpPr/>
            <p:nvPr/>
          </p:nvGrpSpPr>
          <p:grpSpPr>
            <a:xfrm>
              <a:off x="4207234" y="2233124"/>
              <a:ext cx="2669022" cy="1710453"/>
              <a:chOff x="934051" y="1905101"/>
              <a:chExt cx="2669022" cy="1982571"/>
            </a:xfrm>
          </p:grpSpPr>
          <p:sp>
            <p:nvSpPr>
              <p:cNvPr id="61" name="สี่เหลี่ยมผืนผ้ามุมมน 60"/>
              <p:cNvSpPr/>
              <p:nvPr/>
            </p:nvSpPr>
            <p:spPr>
              <a:xfrm>
                <a:off x="934051" y="1905101"/>
                <a:ext cx="2669022" cy="1982571"/>
              </a:xfrm>
              <a:prstGeom prst="roundRect">
                <a:avLst>
                  <a:gd name="adj" fmla="val 7083"/>
                </a:avLst>
              </a:prstGeom>
              <a:solidFill>
                <a:srgbClr val="D1DCC1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62" name="มนมุมสี่เหลี่ยมผืนผ้าด้านเดียวกัน 61"/>
              <p:cNvSpPr/>
              <p:nvPr/>
            </p:nvSpPr>
            <p:spPr>
              <a:xfrm>
                <a:off x="935473" y="1905101"/>
                <a:ext cx="2667600" cy="43481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grpSp>
          <p:nvGrpSpPr>
            <p:cNvPr id="53" name="กลุ่ม 52"/>
            <p:cNvGrpSpPr/>
            <p:nvPr/>
          </p:nvGrpSpPr>
          <p:grpSpPr>
            <a:xfrm>
              <a:off x="6661601" y="2315815"/>
              <a:ext cx="114129" cy="205817"/>
              <a:chOff x="3481679" y="2329848"/>
              <a:chExt cx="114129" cy="205817"/>
            </a:xfrm>
          </p:grpSpPr>
          <p:sp>
            <p:nvSpPr>
              <p:cNvPr id="58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9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100" spc="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60" name="ตัวเชื่อมต่อตรง 59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กลุ่ม 53"/>
            <p:cNvGrpSpPr/>
            <p:nvPr/>
          </p:nvGrpSpPr>
          <p:grpSpPr>
            <a:xfrm rot="19450905" flipH="1">
              <a:off x="4369540" y="2313763"/>
              <a:ext cx="93734" cy="205200"/>
              <a:chOff x="881604" y="3766599"/>
              <a:chExt cx="252000" cy="533343"/>
            </a:xfrm>
          </p:grpSpPr>
          <p:sp>
            <p:nvSpPr>
              <p:cNvPr id="55" name="สี่เหลี่ยมผืนผ้ามุมมน 54"/>
              <p:cNvSpPr/>
              <p:nvPr/>
            </p:nvSpPr>
            <p:spPr>
              <a:xfrm>
                <a:off x="971600" y="4101642"/>
                <a:ext cx="72008" cy="198300"/>
              </a:xfrm>
              <a:prstGeom prst="roundRect">
                <a:avLst/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56" name="ตัวเชื่อมต่อตรง 55"/>
              <p:cNvCxnSpPr/>
              <p:nvPr/>
            </p:nvCxnSpPr>
            <p:spPr>
              <a:xfrm>
                <a:off x="1007604" y="4008670"/>
                <a:ext cx="0" cy="185944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วงรี 56"/>
              <p:cNvSpPr/>
              <p:nvPr/>
            </p:nvSpPr>
            <p:spPr>
              <a:xfrm>
                <a:off x="881604" y="3766599"/>
                <a:ext cx="252000" cy="252000"/>
              </a:xfrm>
              <a:prstGeom prst="ellipse">
                <a:avLst/>
              </a:prstGeom>
              <a:noFill/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6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537131" y="3024920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4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232890" y="3695608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  <p:sp>
        <p:nvSpPr>
          <p:cNvPr id="65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4945366" y="3026524"/>
            <a:ext cx="130963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20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>
              <a:buNone/>
            </a:pPr>
            <a:r>
              <a:rPr lang="en-US" dirty="0"/>
              <a:t>Text</a:t>
            </a:r>
            <a:endParaRPr lang="th-TH" dirty="0"/>
          </a:p>
        </p:txBody>
      </p:sp>
      <p:sp>
        <p:nvSpPr>
          <p:cNvPr id="66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4641130" y="3697212"/>
            <a:ext cx="2726417" cy="518389"/>
          </a:xfrm>
          <a:prstGeom prst="rect">
            <a:avLst/>
          </a:prstGeom>
        </p:spPr>
        <p:txBody>
          <a:bodyPr lIns="91398" tIns="45699" rIns="91398" bIns="45699" anchor="b"/>
          <a:lstStyle>
            <a:lvl1pPr>
              <a:defRPr lang="th-TH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Add more description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5590917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8C13A32-232D-4523-81D6-52D6895DB2D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662528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Process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906303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2398D65-5298-4CF3-93D7-BFD5352CCD3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3008383" y="2180861"/>
            <a:ext cx="2574286" cy="690000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92268" y="3034411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2092268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3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2079022" y="4776150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4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388016" y="3034411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5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388017" y="3906532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6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374778" y="4776150"/>
            <a:ext cx="208318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7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1153625" y="3044965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Step1</a:t>
            </a:r>
          </a:p>
        </p:txBody>
      </p:sp>
      <p:sp>
        <p:nvSpPr>
          <p:cNvPr id="38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1153626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Step2</a:t>
            </a:r>
          </a:p>
        </p:txBody>
      </p:sp>
      <p:sp>
        <p:nvSpPr>
          <p:cNvPr id="39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1140383" y="4786703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ctr"/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Step3</a:t>
            </a:r>
          </a:p>
        </p:txBody>
      </p:sp>
      <p:sp>
        <p:nvSpPr>
          <p:cNvPr id="40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468308" y="3044965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Step4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468309" y="3917080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Step5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455065" y="4786703"/>
            <a:ext cx="991062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n w="1270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Step6</a:t>
            </a:r>
          </a:p>
        </p:txBody>
      </p:sp>
    </p:spTree>
    <p:extLst>
      <p:ext uri="{BB962C8B-B14F-4D97-AF65-F5344CB8AC3E}">
        <p14:creationId xmlns:p14="http://schemas.microsoft.com/office/powerpoint/2010/main" val="29299654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9A1F33B9-8E83-4895-8BB8-64E9C144F9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534736" y="2084851"/>
            <a:ext cx="3510389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300" kern="1200" baseline="0" dirty="0" smtClean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15" hasCustomPrompt="1"/>
          </p:nvPr>
        </p:nvSpPr>
        <p:spPr>
          <a:xfrm>
            <a:off x="1286409" y="3141135"/>
            <a:ext cx="5850731" cy="220768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Schedule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0568467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ตัวแทนข้อความ 2"/>
          <p:cNvSpPr>
            <a:spLocks noGrp="1"/>
          </p:cNvSpPr>
          <p:nvPr>
            <p:ph type="body" idx="23" hasCustomPrompt="1"/>
          </p:nvPr>
        </p:nvSpPr>
        <p:spPr>
          <a:xfrm>
            <a:off x="4693500" y="481064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4680158" y="4070601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ตัวแทนข้อความ 2"/>
          <p:cNvSpPr>
            <a:spLocks noGrp="1"/>
          </p:cNvSpPr>
          <p:nvPr>
            <p:ph type="body" idx="25" hasCustomPrompt="1"/>
          </p:nvPr>
        </p:nvSpPr>
        <p:spPr>
          <a:xfrm>
            <a:off x="4685834" y="329192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D4E09B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ตัวแทนข้อความ 2"/>
          <p:cNvSpPr>
            <a:spLocks noGrp="1"/>
          </p:cNvSpPr>
          <p:nvPr>
            <p:ph type="body" idx="22" hasCustomPrompt="1"/>
          </p:nvPr>
        </p:nvSpPr>
        <p:spPr>
          <a:xfrm>
            <a:off x="3127450" y="4420432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3114107" y="3680389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3119784" y="2901713"/>
            <a:ext cx="783457" cy="480699"/>
          </a:xfrm>
          <a:prstGeom prst="roundRect">
            <a:avLst>
              <a:gd name="adj" fmla="val 50000"/>
            </a:avLst>
          </a:prstGeom>
          <a:solidFill>
            <a:srgbClr val="CBDFBD"/>
          </a:solidFill>
          <a:ln w="12700">
            <a:solidFill>
              <a:srgbClr val="582822"/>
            </a:solidFill>
          </a:ln>
          <a:effectLst>
            <a:outerShdw dist="12700" dir="2700000" algn="tl" rotWithShape="0">
              <a:srgbClr val="582822"/>
            </a:outerShdw>
          </a:effectLst>
        </p:spPr>
        <p:txBody>
          <a:bodyPr spcFirstLastPara="1" wrap="square" lIns="91382" tIns="91382" rIns="91382" bIns="91382" anchor="ctr" anchorCtr="0">
            <a:noAutofit/>
          </a:bodyPr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Year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E912ACF-2C33-44F3-9F0B-41CA942B22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12741" y="2103821"/>
            <a:ext cx="3510390" cy="653107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Timeline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1097175" y="2938325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1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1097175" y="3695038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2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1097175" y="4435085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3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5467907" y="3325396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4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67907" y="4082111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5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67907" y="4822158"/>
            <a:ext cx="202597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99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49803185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5" hasCustomPrompt="1"/>
          </p:nvPr>
        </p:nvSpPr>
        <p:spPr>
          <a:xfrm>
            <a:off x="584519" y="1988840"/>
            <a:ext cx="7410583" cy="3744416"/>
          </a:xfrm>
          <a:prstGeom prst="round2SameRect">
            <a:avLst>
              <a:gd name="adj1" fmla="val 0"/>
              <a:gd name="adj2" fmla="val 4652"/>
            </a:avLst>
          </a:prstGeom>
        </p:spPr>
        <p:txBody>
          <a:bodyPr lIns="91398" tIns="45699" rIns="91398" bIns="45699"/>
          <a:lstStyle>
            <a:lvl1pPr>
              <a:def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F7D25A71-03BD-4B90-A365-38057DEDEDD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00711" y="2948947"/>
            <a:ext cx="3822424" cy="1035252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/>
              <a:defRPr lang="en-US" sz="2800" kern="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138920136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A545A602-B4A8-4F1A-B1FE-9AB1B12D12A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9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0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54646" y="3262531"/>
            <a:ext cx="5226580" cy="126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48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Name of Section</a:t>
            </a:r>
          </a:p>
        </p:txBody>
      </p:sp>
      <p:sp>
        <p:nvSpPr>
          <p:cNvPr id="11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2013498" y="4557691"/>
            <a:ext cx="4758529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</p:spTree>
    <p:extLst>
      <p:ext uri="{BB962C8B-B14F-4D97-AF65-F5344CB8AC3E}">
        <p14:creationId xmlns:p14="http://schemas.microsoft.com/office/powerpoint/2010/main" val="80810200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E0A765B-8BF8-43BA-94F5-55F850C51EB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5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030993" y="2210520"/>
            <a:ext cx="2756061" cy="742533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TITLE</a:t>
            </a:r>
          </a:p>
        </p:txBody>
      </p:sp>
      <p:sp>
        <p:nvSpPr>
          <p:cNvPr id="18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796985" y="2191935"/>
            <a:ext cx="2730303" cy="779700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kern="1200" baseline="0" dirty="0" smtClean="0">
                <a:ln w="19050">
                  <a:solidFill>
                    <a:srgbClr val="582822"/>
                  </a:solidFill>
                </a:ln>
                <a:solidFill>
                  <a:srgbClr val="CBDFBD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algn="ctr" defTabSz="913984" rtl="0" eaLnBrk="1" latinLnBrk="0" hangingPunct="1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TITLE</a:t>
            </a:r>
          </a:p>
        </p:txBody>
      </p:sp>
      <p:sp>
        <p:nvSpPr>
          <p:cNvPr id="10" name="ตัวแทน SmartArt 9"/>
          <p:cNvSpPr>
            <a:spLocks noGrp="1"/>
          </p:cNvSpPr>
          <p:nvPr>
            <p:ph type="dgm" sz="quarter" idx="15" hasCustomPrompt="1"/>
          </p:nvPr>
        </p:nvSpPr>
        <p:spPr>
          <a:xfrm>
            <a:off x="1052517" y="3141136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  <p:sp>
        <p:nvSpPr>
          <p:cNvPr id="19" name="ตัวแทน SmartArt 9"/>
          <p:cNvSpPr>
            <a:spLocks noGrp="1"/>
          </p:cNvSpPr>
          <p:nvPr>
            <p:ph type="dgm" sz="quarter" idx="16" hasCustomPrompt="1"/>
          </p:nvPr>
        </p:nvSpPr>
        <p:spPr>
          <a:xfrm>
            <a:off x="4796986" y="3140969"/>
            <a:ext cx="2731029" cy="20150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Infographic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2430328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EF567ACC-C663-41F2-B46F-4C40F6E61FF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0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800" kern="1200" baseline="0" dirty="0">
                <a:ln w="1270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96083" y="3405562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96122" y="297893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16" hasCustomPrompt="1"/>
          </p:nvPr>
        </p:nvSpPr>
        <p:spPr>
          <a:xfrm>
            <a:off x="996122" y="4645014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17" hasCustomPrompt="1"/>
          </p:nvPr>
        </p:nvSpPr>
        <p:spPr>
          <a:xfrm>
            <a:off x="996161" y="4218387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18" hasCustomPrompt="1"/>
          </p:nvPr>
        </p:nvSpPr>
        <p:spPr>
          <a:xfrm>
            <a:off x="5421013" y="3384269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19" hasCustomPrompt="1"/>
          </p:nvPr>
        </p:nvSpPr>
        <p:spPr>
          <a:xfrm>
            <a:off x="5421052" y="2957642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20" hasCustomPrompt="1"/>
          </p:nvPr>
        </p:nvSpPr>
        <p:spPr>
          <a:xfrm>
            <a:off x="5421052" y="4623719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1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6" name="ตัวแทนข้อความ 2"/>
          <p:cNvSpPr>
            <a:spLocks noGrp="1"/>
          </p:cNvSpPr>
          <p:nvPr>
            <p:ph type="body" idx="21" hasCustomPrompt="1"/>
          </p:nvPr>
        </p:nvSpPr>
        <p:spPr>
          <a:xfrm>
            <a:off x="5421091" y="4197093"/>
            <a:ext cx="2106234" cy="407487"/>
          </a:xfrm>
          <a:prstGeom prst="rect">
            <a:avLst/>
          </a:prstGeom>
        </p:spPr>
        <p:txBody>
          <a:bodyPr lIns="91398" tIns="45699" rIns="91398" bIns="45699" anchor="b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000" kern="1200" baseline="0" dirty="0" smtClean="0">
                <a:ln w="1270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 SmartArt 2"/>
          <p:cNvSpPr>
            <a:spLocks noGrp="1"/>
          </p:cNvSpPr>
          <p:nvPr>
            <p:ph type="dgm" sz="quarter" idx="22" hasCustomPrompt="1"/>
          </p:nvPr>
        </p:nvSpPr>
        <p:spPr>
          <a:xfrm>
            <a:off x="3314045" y="2948525"/>
            <a:ext cx="1950244" cy="2112433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Map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157848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แทนข้อความ 2"/>
          <p:cNvSpPr>
            <a:spLocks noGrp="1"/>
          </p:cNvSpPr>
          <p:nvPr>
            <p:ph type="body" idx="25"/>
          </p:nvPr>
        </p:nvSpPr>
        <p:spPr>
          <a:xfrm>
            <a:off x="5421052" y="2948948"/>
            <a:ext cx="2106234" cy="864096"/>
          </a:xfrm>
          <a:prstGeom prst="roundRect">
            <a:avLst/>
          </a:prstGeom>
          <a:solidFill>
            <a:srgbClr val="CBDFBD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528E3057-F3DF-4962-AC25-3040221B119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378720" y="2180865"/>
            <a:ext cx="3744415" cy="672075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2000" kern="1200" baseline="0" dirty="0">
                <a:ln w="19050">
                  <a:noFill/>
                </a:ln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Add Your Title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9939" y="2948948"/>
            <a:ext cx="2106234" cy="864096"/>
          </a:xfrm>
          <a:prstGeom prst="roundRect">
            <a:avLst/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9489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9" name="ตัวแทนแผนภูมิ 8"/>
          <p:cNvSpPr>
            <a:spLocks noGrp="1"/>
          </p:cNvSpPr>
          <p:nvPr>
            <p:ph type="chart" sz="quarter" idx="22" hasCustomPrompt="1"/>
          </p:nvPr>
        </p:nvSpPr>
        <p:spPr>
          <a:xfrm>
            <a:off x="3314045" y="2948947"/>
            <a:ext cx="1950244" cy="2112004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dirty="0"/>
              <a:t>Visualization Chart </a:t>
            </a:r>
            <a:endParaRPr lang="th-TH" dirty="0"/>
          </a:p>
        </p:txBody>
      </p:sp>
      <p:sp>
        <p:nvSpPr>
          <p:cNvPr id="27" name="ตัวแทนข้อความ 2"/>
          <p:cNvSpPr>
            <a:spLocks noGrp="1"/>
          </p:cNvSpPr>
          <p:nvPr>
            <p:ph type="body" idx="23"/>
          </p:nvPr>
        </p:nvSpPr>
        <p:spPr>
          <a:xfrm>
            <a:off x="979939" y="4197085"/>
            <a:ext cx="2106234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mic Sans MS" pitchFamily="66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8" name="ตัวแทนข้อความ 2"/>
          <p:cNvSpPr>
            <a:spLocks noGrp="1"/>
          </p:cNvSpPr>
          <p:nvPr>
            <p:ph type="body" idx="24" hasCustomPrompt="1"/>
          </p:nvPr>
        </p:nvSpPr>
        <p:spPr>
          <a:xfrm>
            <a:off x="979939" y="419709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0" name="ตัวแทนข้อความ 2"/>
          <p:cNvSpPr>
            <a:spLocks noGrp="1"/>
          </p:cNvSpPr>
          <p:nvPr>
            <p:ph type="body" idx="26" hasCustomPrompt="1"/>
          </p:nvPr>
        </p:nvSpPr>
        <p:spPr>
          <a:xfrm>
            <a:off x="5421052" y="2948954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1" name="ตัวแทนข้อความ 2"/>
          <p:cNvSpPr>
            <a:spLocks noGrp="1"/>
          </p:cNvSpPr>
          <p:nvPr>
            <p:ph type="body" idx="27"/>
          </p:nvPr>
        </p:nvSpPr>
        <p:spPr>
          <a:xfrm>
            <a:off x="5421052" y="4197085"/>
            <a:ext cx="2106234" cy="864096"/>
          </a:xfrm>
          <a:prstGeom prst="roundRect">
            <a:avLst/>
          </a:prstGeom>
          <a:solidFill>
            <a:srgbClr val="D4E09B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endParaRPr lang="en-US" sz="1400" dirty="0">
              <a:solidFill>
                <a:srgbClr val="582822"/>
              </a:solidFill>
              <a:latin typeface="Concert One" pitchFamily="2" charset="0"/>
              <a:cs typeface="Itim" pitchFamily="2" charset="-34"/>
            </a:endParaRPr>
          </a:p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32" name="ตัวแทนข้อความ 2"/>
          <p:cNvSpPr>
            <a:spLocks noGrp="1"/>
          </p:cNvSpPr>
          <p:nvPr>
            <p:ph type="body" idx="28" hasCustomPrompt="1"/>
          </p:nvPr>
        </p:nvSpPr>
        <p:spPr>
          <a:xfrm>
            <a:off x="5421052" y="419709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2464053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70106DFB-76FF-4A2E-97C2-DFF66B83FA0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baseline="0"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เนื้อหา 7"/>
          <p:cNvSpPr>
            <a:spLocks noGrp="1"/>
          </p:cNvSpPr>
          <p:nvPr>
            <p:ph sz="quarter" idx="13" hasCustomPrompt="1"/>
          </p:nvPr>
        </p:nvSpPr>
        <p:spPr>
          <a:xfrm>
            <a:off x="1598627" y="836718"/>
            <a:ext cx="1716648" cy="480681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16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indent="0">
              <a:buNone/>
              <a:defRPr/>
            </a:lvl2pPr>
          </a:lstStyle>
          <a:p>
            <a:pPr marL="0" marR="0" lvl="0" indent="0" algn="l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main title.com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8" name="ตัวแทนเนื้อหา 13"/>
          <p:cNvSpPr>
            <a:spLocks noGrp="1"/>
          </p:cNvSpPr>
          <p:nvPr>
            <p:ph sz="quarter" idx="14" hasCustomPrompt="1"/>
          </p:nvPr>
        </p:nvSpPr>
        <p:spPr>
          <a:xfrm>
            <a:off x="8307379" y="6316137"/>
            <a:ext cx="1179777" cy="541867"/>
          </a:xfrm>
          <a:prstGeom prst="rect">
            <a:avLst/>
          </a:prstGeom>
        </p:spPr>
        <p:txBody>
          <a:bodyPr lIns="91398" tIns="45699" rIns="91398" bIns="45699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th-TH" sz="800" kern="1200" baseline="0" noProof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: 00 PM</a:t>
            </a:r>
          </a:p>
          <a:p>
            <a:pPr marL="0" marR="0" lvl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82822"/>
                </a:solidFill>
                <a:effectLst/>
                <a:uLnTx/>
                <a:uFillTx/>
                <a:latin typeface="Concert One" pitchFamily="2" charset="0"/>
                <a:ea typeface="+mn-ea"/>
                <a:cs typeface="+mn-cs"/>
              </a:rPr>
              <a:t>00 / 00 / 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srgbClr val="582822"/>
              </a:solidFill>
              <a:effectLst/>
              <a:uLnTx/>
              <a:uFillTx/>
              <a:latin typeface="Concert One" pitchFamily="2" charset="0"/>
              <a:ea typeface="+mn-ea"/>
              <a:cs typeface="+mn-cs"/>
            </a:endParaRPr>
          </a:p>
        </p:txBody>
      </p:sp>
      <p:sp>
        <p:nvSpPr>
          <p:cNvPr id="11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2690750" y="4101075"/>
            <a:ext cx="2964328" cy="576064"/>
          </a:xfrm>
          <a:prstGeom prst="rect">
            <a:avLst/>
          </a:prstGeom>
        </p:spPr>
        <p:txBody>
          <a:bodyPr lIns="91398" tIns="45699" rIns="91398" bIns="45699" anchor="t"/>
          <a:lstStyle>
            <a:lvl1pPr marL="0" marR="0" indent="0" algn="ct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en-US" sz="3200" kern="1200" baseline="0" dirty="0">
                <a:ln w="19050">
                  <a:solidFill>
                    <a:srgbClr val="582822"/>
                  </a:solidFill>
                </a:ln>
                <a:solidFill>
                  <a:srgbClr val="D4E09B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 defTabSz="913984" rtl="0" eaLnBrk="1" latinLnBrk="0" hangingPunct="1"/>
            <a:r>
              <a:rPr lang="en-US" sz="4800" dirty="0">
                <a:ln w="19050">
                  <a:solidFill>
                    <a:srgbClr val="582822"/>
                  </a:solidFill>
                </a:ln>
                <a:solidFill>
                  <a:srgbClr val="F19C79"/>
                </a:solidFill>
                <a:effectLst>
                  <a:outerShdw dist="38100" dir="2700000" algn="tl" rotWithShape="0">
                    <a:srgbClr val="582822"/>
                  </a:outerShdw>
                </a:effectLst>
                <a:latin typeface="Concert One" pitchFamily="2" charset="0"/>
              </a:rPr>
              <a:t>Our Goal</a:t>
            </a:r>
          </a:p>
        </p:txBody>
      </p:sp>
      <p:sp>
        <p:nvSpPr>
          <p:cNvPr id="12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979939" y="2468901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0" name="ตัวแทนข้อความ 2"/>
          <p:cNvSpPr>
            <a:spLocks noGrp="1"/>
          </p:cNvSpPr>
          <p:nvPr>
            <p:ph type="body" idx="15" hasCustomPrompt="1"/>
          </p:nvPr>
        </p:nvSpPr>
        <p:spPr>
          <a:xfrm>
            <a:off x="979939" y="246890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sz="quarter" idx="29" hasCustomPrompt="1"/>
          </p:nvPr>
        </p:nvSpPr>
        <p:spPr>
          <a:xfrm>
            <a:off x="3236654" y="2468897"/>
            <a:ext cx="2027635" cy="1536171"/>
          </a:xfrm>
          <a:prstGeom prst="rect">
            <a:avLst/>
          </a:prstGeom>
        </p:spPr>
        <p:txBody>
          <a:bodyPr lIns="91398" tIns="45699" rIns="91398" bIns="45699"/>
          <a:lstStyle>
            <a:lvl1pPr marL="0" indent="0">
              <a:buNone/>
              <a:defRPr lang="th-TH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r>
              <a:rPr lang="en-US" sz="1400" kern="1200" dirty="0">
                <a:solidFill>
                  <a:srgbClr val="582822"/>
                </a:solidFill>
                <a:latin typeface="Concert One" pitchFamily="2" charset="0"/>
                <a:ea typeface="+mn-ea"/>
                <a:cs typeface="Itim" pitchFamily="2" charset="-34"/>
              </a:rPr>
              <a:t>Photo</a:t>
            </a:r>
            <a:endParaRPr lang="th-TH" dirty="0"/>
          </a:p>
        </p:txBody>
      </p:sp>
      <p:sp>
        <p:nvSpPr>
          <p:cNvPr id="19" name="ตัวแทนข้อความ 2"/>
          <p:cNvSpPr>
            <a:spLocks noGrp="1"/>
          </p:cNvSpPr>
          <p:nvPr>
            <p:ph type="body" idx="30" hasCustomPrompt="1"/>
          </p:nvPr>
        </p:nvSpPr>
        <p:spPr>
          <a:xfrm>
            <a:off x="974558" y="390905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1" name="ตัวแทนข้อความ 2"/>
          <p:cNvSpPr>
            <a:spLocks noGrp="1"/>
          </p:cNvSpPr>
          <p:nvPr>
            <p:ph type="body" idx="31" hasCustomPrompt="1"/>
          </p:nvPr>
        </p:nvSpPr>
        <p:spPr>
          <a:xfrm>
            <a:off x="974558" y="3909060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2" name="ตัวแทนข้อความ 2"/>
          <p:cNvSpPr>
            <a:spLocks noGrp="1"/>
          </p:cNvSpPr>
          <p:nvPr>
            <p:ph type="body" idx="32" hasCustomPrompt="1"/>
          </p:nvPr>
        </p:nvSpPr>
        <p:spPr>
          <a:xfrm>
            <a:off x="5426433" y="2468901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3" name="ตัวแทนข้อความ 2"/>
          <p:cNvSpPr>
            <a:spLocks noGrp="1"/>
          </p:cNvSpPr>
          <p:nvPr>
            <p:ph type="body" idx="33" hasCustomPrompt="1"/>
          </p:nvPr>
        </p:nvSpPr>
        <p:spPr>
          <a:xfrm>
            <a:off x="5426433" y="2468901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algn="l">
              <a:defRPr lang="en-US" sz="1400" baseline="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marL="0" lvl="0" indent="0" algn="ctr">
              <a:buNone/>
            </a:pPr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  <p:sp>
        <p:nvSpPr>
          <p:cNvPr id="24" name="ตัวแทนข้อความ 2"/>
          <p:cNvSpPr>
            <a:spLocks noGrp="1"/>
          </p:cNvSpPr>
          <p:nvPr>
            <p:ph type="body" idx="34" hasCustomPrompt="1"/>
          </p:nvPr>
        </p:nvSpPr>
        <p:spPr>
          <a:xfrm>
            <a:off x="5421052" y="3909059"/>
            <a:ext cx="2106234" cy="1152127"/>
          </a:xfrm>
          <a:prstGeom prst="roundRect">
            <a:avLst/>
          </a:prstGeom>
          <a:solidFill>
            <a:srgbClr val="D1DCC1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ctr" defTabSz="913984" rtl="0" eaLnBrk="1" latinLnBrk="0" hangingPunct="1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Add more description</a:t>
            </a:r>
          </a:p>
        </p:txBody>
      </p:sp>
      <p:sp>
        <p:nvSpPr>
          <p:cNvPr id="25" name="ตัวแทนข้อความ 2"/>
          <p:cNvSpPr>
            <a:spLocks noGrp="1"/>
          </p:cNvSpPr>
          <p:nvPr>
            <p:ph type="body" idx="35" hasCustomPrompt="1"/>
          </p:nvPr>
        </p:nvSpPr>
        <p:spPr>
          <a:xfrm>
            <a:off x="5421052" y="3909060"/>
            <a:ext cx="2106234" cy="407487"/>
          </a:xfrm>
          <a:prstGeom prst="round2SameRect">
            <a:avLst>
              <a:gd name="adj1" fmla="val 32987"/>
              <a:gd name="adj2" fmla="val 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lvl1pPr marL="0" indent="0" algn="l">
              <a:buNone/>
              <a:defRPr lang="en-US" sz="1400" kern="1200" baseline="0" dirty="0" smtClean="0">
                <a:solidFill>
                  <a:srgbClr val="582822"/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</a:lstStyle>
          <a:p>
            <a:pPr marL="0" lvl="0" algn="ctr"/>
            <a:r>
              <a:rPr lang="en-US" sz="1400" dirty="0">
                <a:solidFill>
                  <a:srgbClr val="582822"/>
                </a:solidFill>
                <a:latin typeface="Concert One" pitchFamily="2" charset="0"/>
                <a:cs typeface="Itim" pitchFamily="2" charset="-34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72176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9" Type="http://schemas.openxmlformats.org/officeDocument/2006/relationships/theme" Target="../theme/theme2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34" Type="http://schemas.openxmlformats.org/officeDocument/2006/relationships/slideLayout" Target="../slideLayouts/slideLayout72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slideLayout" Target="../slideLayouts/slideLayout71.xml"/><Relationship Id="rId38" Type="http://schemas.openxmlformats.org/officeDocument/2006/relationships/slideLayout" Target="../slideLayouts/slideLayout76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37" Type="http://schemas.openxmlformats.org/officeDocument/2006/relationships/slideLayout" Target="../slideLayouts/slideLayout75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36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Relationship Id="rId35" Type="http://schemas.openxmlformats.org/officeDocument/2006/relationships/slideLayout" Target="../slideLayouts/slideLayout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26" Type="http://schemas.openxmlformats.org/officeDocument/2006/relationships/slideLayout" Target="../slideLayouts/slideLayout102.xml"/><Relationship Id="rId39" Type="http://schemas.openxmlformats.org/officeDocument/2006/relationships/theme" Target="../theme/theme3.xml"/><Relationship Id="rId3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97.xml"/><Relationship Id="rId34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5" Type="http://schemas.openxmlformats.org/officeDocument/2006/relationships/slideLayout" Target="../slideLayouts/slideLayout101.xml"/><Relationship Id="rId33" Type="http://schemas.openxmlformats.org/officeDocument/2006/relationships/slideLayout" Target="../slideLayouts/slideLayout109.xml"/><Relationship Id="rId38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96.xml"/><Relationship Id="rId29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24" Type="http://schemas.openxmlformats.org/officeDocument/2006/relationships/slideLayout" Target="../slideLayouts/slideLayout100.xml"/><Relationship Id="rId32" Type="http://schemas.openxmlformats.org/officeDocument/2006/relationships/slideLayout" Target="../slideLayouts/slideLayout108.xml"/><Relationship Id="rId37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23" Type="http://schemas.openxmlformats.org/officeDocument/2006/relationships/slideLayout" Target="../slideLayouts/slideLayout99.xml"/><Relationship Id="rId28" Type="http://schemas.openxmlformats.org/officeDocument/2006/relationships/slideLayout" Target="../slideLayouts/slideLayout104.xml"/><Relationship Id="rId36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86.xml"/><Relationship Id="rId19" Type="http://schemas.openxmlformats.org/officeDocument/2006/relationships/slideLayout" Target="../slideLayouts/slideLayout95.xml"/><Relationship Id="rId31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98.xml"/><Relationship Id="rId27" Type="http://schemas.openxmlformats.org/officeDocument/2006/relationships/slideLayout" Target="../slideLayouts/slideLayout103.xml"/><Relationship Id="rId30" Type="http://schemas.openxmlformats.org/officeDocument/2006/relationships/slideLayout" Target="../slideLayouts/slideLayout106.xml"/><Relationship Id="rId35" Type="http://schemas.openxmlformats.org/officeDocument/2006/relationships/slideLayout" Target="../slideLayouts/slideLayout1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26" Type="http://schemas.openxmlformats.org/officeDocument/2006/relationships/slideLayout" Target="../slideLayouts/slideLayout140.xml"/><Relationship Id="rId39" Type="http://schemas.openxmlformats.org/officeDocument/2006/relationships/theme" Target="../theme/theme4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34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slideLayout" Target="../slideLayouts/slideLayout139.xml"/><Relationship Id="rId33" Type="http://schemas.openxmlformats.org/officeDocument/2006/relationships/slideLayout" Target="../slideLayouts/slideLayout147.xml"/><Relationship Id="rId38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29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38.xml"/><Relationship Id="rId32" Type="http://schemas.openxmlformats.org/officeDocument/2006/relationships/slideLayout" Target="../slideLayouts/slideLayout146.xml"/><Relationship Id="rId37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28" Type="http://schemas.openxmlformats.org/officeDocument/2006/relationships/slideLayout" Target="../slideLayouts/slideLayout142.xml"/><Relationship Id="rId36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31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Relationship Id="rId27" Type="http://schemas.openxmlformats.org/officeDocument/2006/relationships/slideLayout" Target="../slideLayouts/slideLayout141.xml"/><Relationship Id="rId30" Type="http://schemas.openxmlformats.org/officeDocument/2006/relationships/slideLayout" Target="../slideLayouts/slideLayout144.xml"/><Relationship Id="rId35" Type="http://schemas.openxmlformats.org/officeDocument/2006/relationships/slideLayout" Target="../slideLayouts/slideLayout1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กลุ่ม 178"/>
          <p:cNvGrpSpPr/>
          <p:nvPr userDrawn="1"/>
        </p:nvGrpSpPr>
        <p:grpSpPr>
          <a:xfrm>
            <a:off x="-897650" y="-17768"/>
            <a:ext cx="702078" cy="2666565"/>
            <a:chOff x="215516" y="0"/>
            <a:chExt cx="648072" cy="1999924"/>
          </a:xfrm>
        </p:grpSpPr>
        <p:sp>
          <p:nvSpPr>
            <p:cNvPr id="180" name="สี่เหลี่ยมผืนผ้า 179"/>
            <p:cNvSpPr/>
            <p:nvPr/>
          </p:nvSpPr>
          <p:spPr>
            <a:xfrm>
              <a:off x="215516" y="0"/>
              <a:ext cx="648072" cy="403290"/>
            </a:xfrm>
            <a:prstGeom prst="rect">
              <a:avLst/>
            </a:prstGeom>
            <a:solidFill>
              <a:srgbClr val="CBD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1" name="สี่เหลี่ยมผืนผ้า 180"/>
            <p:cNvSpPr/>
            <p:nvPr/>
          </p:nvSpPr>
          <p:spPr>
            <a:xfrm>
              <a:off x="215516" y="390509"/>
              <a:ext cx="648072" cy="403290"/>
            </a:xfrm>
            <a:prstGeom prst="rect">
              <a:avLst/>
            </a:prstGeom>
            <a:solidFill>
              <a:srgbClr val="D4E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2" name="สี่เหลี่ยมผืนผ้า 181"/>
            <p:cNvSpPr/>
            <p:nvPr/>
          </p:nvSpPr>
          <p:spPr>
            <a:xfrm>
              <a:off x="215516" y="789045"/>
              <a:ext cx="648072" cy="403290"/>
            </a:xfrm>
            <a:prstGeom prst="rect">
              <a:avLst/>
            </a:prstGeom>
            <a:solidFill>
              <a:srgbClr val="F19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3" name="สี่เหลี่ยมผืนผ้า 182"/>
            <p:cNvSpPr/>
            <p:nvPr/>
          </p:nvSpPr>
          <p:spPr>
            <a:xfrm>
              <a:off x="215516" y="1193344"/>
              <a:ext cx="648072" cy="403290"/>
            </a:xfrm>
            <a:prstGeom prst="rect">
              <a:avLst/>
            </a:prstGeom>
            <a:solidFill>
              <a:srgbClr val="5828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4" name="สี่เหลี่ยมผืนผ้า 183"/>
            <p:cNvSpPr/>
            <p:nvPr/>
          </p:nvSpPr>
          <p:spPr>
            <a:xfrm>
              <a:off x="215516" y="1596634"/>
              <a:ext cx="648072" cy="403290"/>
            </a:xfrm>
            <a:prstGeom prst="rect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48" name="สี่เหลี่ยมผืนผ้า 347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CB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349" name="กลุ่ม 348"/>
          <p:cNvGrpSpPr/>
          <p:nvPr userDrawn="1"/>
        </p:nvGrpSpPr>
        <p:grpSpPr>
          <a:xfrm>
            <a:off x="0" y="0"/>
            <a:ext cx="9906000" cy="6858000"/>
            <a:chOff x="0" y="0"/>
            <a:chExt cx="9144000" cy="5143500"/>
          </a:xfrm>
        </p:grpSpPr>
        <p:grpSp>
          <p:nvGrpSpPr>
            <p:cNvPr id="350" name="กลุ่ม 349"/>
            <p:cNvGrpSpPr/>
            <p:nvPr/>
          </p:nvGrpSpPr>
          <p:grpSpPr>
            <a:xfrm>
              <a:off x="68949" y="0"/>
              <a:ext cx="8859027" cy="5143500"/>
              <a:chOff x="68949" y="0"/>
              <a:chExt cx="8859027" cy="5143500"/>
            </a:xfrm>
          </p:grpSpPr>
          <p:cxnSp>
            <p:nvCxnSpPr>
              <p:cNvPr id="379" name="Straight Connector 20"/>
              <p:cNvCxnSpPr/>
              <p:nvPr/>
            </p:nvCxnSpPr>
            <p:spPr>
              <a:xfrm>
                <a:off x="196731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21"/>
              <p:cNvCxnSpPr/>
              <p:nvPr/>
            </p:nvCxnSpPr>
            <p:spPr>
              <a:xfrm>
                <a:off x="217823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22"/>
              <p:cNvCxnSpPr/>
              <p:nvPr/>
            </p:nvCxnSpPr>
            <p:spPr>
              <a:xfrm>
                <a:off x="238916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23"/>
              <p:cNvCxnSpPr/>
              <p:nvPr/>
            </p:nvCxnSpPr>
            <p:spPr>
              <a:xfrm>
                <a:off x="260009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24"/>
              <p:cNvCxnSpPr/>
              <p:nvPr/>
            </p:nvCxnSpPr>
            <p:spPr>
              <a:xfrm>
                <a:off x="281102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25"/>
              <p:cNvCxnSpPr/>
              <p:nvPr/>
            </p:nvCxnSpPr>
            <p:spPr>
              <a:xfrm>
                <a:off x="302195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26"/>
              <p:cNvCxnSpPr/>
              <p:nvPr/>
            </p:nvCxnSpPr>
            <p:spPr>
              <a:xfrm>
                <a:off x="323288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27"/>
              <p:cNvCxnSpPr/>
              <p:nvPr/>
            </p:nvCxnSpPr>
            <p:spPr>
              <a:xfrm>
                <a:off x="344381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28"/>
              <p:cNvCxnSpPr/>
              <p:nvPr/>
            </p:nvCxnSpPr>
            <p:spPr>
              <a:xfrm>
                <a:off x="365474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"/>
              <p:cNvCxnSpPr/>
              <p:nvPr/>
            </p:nvCxnSpPr>
            <p:spPr>
              <a:xfrm>
                <a:off x="386567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9"/>
              <p:cNvCxnSpPr/>
              <p:nvPr/>
            </p:nvCxnSpPr>
            <p:spPr>
              <a:xfrm>
                <a:off x="407660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40"/>
              <p:cNvCxnSpPr/>
              <p:nvPr/>
            </p:nvCxnSpPr>
            <p:spPr>
              <a:xfrm>
                <a:off x="428752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41"/>
              <p:cNvCxnSpPr/>
              <p:nvPr/>
            </p:nvCxnSpPr>
            <p:spPr>
              <a:xfrm>
                <a:off x="49080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42"/>
              <p:cNvCxnSpPr/>
              <p:nvPr/>
            </p:nvCxnSpPr>
            <p:spPr>
              <a:xfrm>
                <a:off x="70173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43"/>
              <p:cNvCxnSpPr/>
              <p:nvPr/>
            </p:nvCxnSpPr>
            <p:spPr>
              <a:xfrm>
                <a:off x="91266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44"/>
              <p:cNvCxnSpPr/>
              <p:nvPr/>
            </p:nvCxnSpPr>
            <p:spPr>
              <a:xfrm>
                <a:off x="112359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45"/>
              <p:cNvCxnSpPr/>
              <p:nvPr/>
            </p:nvCxnSpPr>
            <p:spPr>
              <a:xfrm>
                <a:off x="133452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46"/>
              <p:cNvCxnSpPr/>
              <p:nvPr/>
            </p:nvCxnSpPr>
            <p:spPr>
              <a:xfrm>
                <a:off x="154545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47"/>
              <p:cNvCxnSpPr/>
              <p:nvPr/>
            </p:nvCxnSpPr>
            <p:spPr>
              <a:xfrm>
                <a:off x="175638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49"/>
              <p:cNvCxnSpPr/>
              <p:nvPr/>
            </p:nvCxnSpPr>
            <p:spPr>
              <a:xfrm>
                <a:off x="6894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50"/>
              <p:cNvCxnSpPr/>
              <p:nvPr/>
            </p:nvCxnSpPr>
            <p:spPr>
              <a:xfrm>
                <a:off x="27987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20"/>
              <p:cNvCxnSpPr/>
              <p:nvPr/>
            </p:nvCxnSpPr>
            <p:spPr>
              <a:xfrm>
                <a:off x="639681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21"/>
              <p:cNvCxnSpPr/>
              <p:nvPr/>
            </p:nvCxnSpPr>
            <p:spPr>
              <a:xfrm>
                <a:off x="660774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22"/>
              <p:cNvCxnSpPr/>
              <p:nvPr/>
            </p:nvCxnSpPr>
            <p:spPr>
              <a:xfrm>
                <a:off x="681867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23"/>
              <p:cNvCxnSpPr/>
              <p:nvPr/>
            </p:nvCxnSpPr>
            <p:spPr>
              <a:xfrm>
                <a:off x="702960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24"/>
              <p:cNvCxnSpPr/>
              <p:nvPr/>
            </p:nvCxnSpPr>
            <p:spPr>
              <a:xfrm>
                <a:off x="724053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25"/>
              <p:cNvCxnSpPr/>
              <p:nvPr/>
            </p:nvCxnSpPr>
            <p:spPr>
              <a:xfrm>
                <a:off x="745146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26"/>
              <p:cNvCxnSpPr/>
              <p:nvPr/>
            </p:nvCxnSpPr>
            <p:spPr>
              <a:xfrm>
                <a:off x="766239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27"/>
              <p:cNvCxnSpPr/>
              <p:nvPr/>
            </p:nvCxnSpPr>
            <p:spPr>
              <a:xfrm>
                <a:off x="787332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28"/>
              <p:cNvCxnSpPr/>
              <p:nvPr/>
            </p:nvCxnSpPr>
            <p:spPr>
              <a:xfrm>
                <a:off x="808425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38"/>
              <p:cNvCxnSpPr/>
              <p:nvPr/>
            </p:nvCxnSpPr>
            <p:spPr>
              <a:xfrm>
                <a:off x="829518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39"/>
              <p:cNvCxnSpPr/>
              <p:nvPr/>
            </p:nvCxnSpPr>
            <p:spPr>
              <a:xfrm>
                <a:off x="850610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0"/>
              <p:cNvCxnSpPr/>
              <p:nvPr/>
            </p:nvCxnSpPr>
            <p:spPr>
              <a:xfrm>
                <a:off x="871703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"/>
              <p:cNvCxnSpPr/>
              <p:nvPr/>
            </p:nvCxnSpPr>
            <p:spPr>
              <a:xfrm>
                <a:off x="492031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2"/>
              <p:cNvCxnSpPr/>
              <p:nvPr/>
            </p:nvCxnSpPr>
            <p:spPr>
              <a:xfrm>
                <a:off x="513124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3"/>
              <p:cNvCxnSpPr/>
              <p:nvPr/>
            </p:nvCxnSpPr>
            <p:spPr>
              <a:xfrm>
                <a:off x="534217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4"/>
              <p:cNvCxnSpPr/>
              <p:nvPr/>
            </p:nvCxnSpPr>
            <p:spPr>
              <a:xfrm>
                <a:off x="555310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5"/>
              <p:cNvCxnSpPr/>
              <p:nvPr/>
            </p:nvCxnSpPr>
            <p:spPr>
              <a:xfrm>
                <a:off x="576403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6"/>
              <p:cNvCxnSpPr/>
              <p:nvPr/>
            </p:nvCxnSpPr>
            <p:spPr>
              <a:xfrm>
                <a:off x="597496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7"/>
              <p:cNvCxnSpPr/>
              <p:nvPr/>
            </p:nvCxnSpPr>
            <p:spPr>
              <a:xfrm>
                <a:off x="618589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9"/>
              <p:cNvCxnSpPr/>
              <p:nvPr/>
            </p:nvCxnSpPr>
            <p:spPr>
              <a:xfrm>
                <a:off x="449845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50"/>
              <p:cNvCxnSpPr/>
              <p:nvPr/>
            </p:nvCxnSpPr>
            <p:spPr>
              <a:xfrm>
                <a:off x="470938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0"/>
              <p:cNvCxnSpPr/>
              <p:nvPr/>
            </p:nvCxnSpPr>
            <p:spPr>
              <a:xfrm>
                <a:off x="892797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กลุ่ม 350"/>
            <p:cNvGrpSpPr/>
            <p:nvPr/>
          </p:nvGrpSpPr>
          <p:grpSpPr>
            <a:xfrm>
              <a:off x="0" y="115264"/>
              <a:ext cx="9144000" cy="5016757"/>
              <a:chOff x="0" y="115264"/>
              <a:chExt cx="9144000" cy="5016757"/>
            </a:xfrm>
          </p:grpSpPr>
          <p:cxnSp>
            <p:nvCxnSpPr>
              <p:cNvPr id="352" name="Straight Connector 60"/>
              <p:cNvCxnSpPr/>
              <p:nvPr/>
            </p:nvCxnSpPr>
            <p:spPr>
              <a:xfrm rot="16200000">
                <a:off x="4572000" y="-365668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53"/>
              <p:cNvCxnSpPr/>
              <p:nvPr/>
            </p:nvCxnSpPr>
            <p:spPr>
              <a:xfrm rot="16200000">
                <a:off x="4572000" y="-225658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54"/>
              <p:cNvCxnSpPr/>
              <p:nvPr/>
            </p:nvCxnSpPr>
            <p:spPr>
              <a:xfrm rot="16200000">
                <a:off x="4572000" y="-245660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55"/>
              <p:cNvCxnSpPr/>
              <p:nvPr/>
            </p:nvCxnSpPr>
            <p:spPr>
              <a:xfrm rot="16200000">
                <a:off x="4572000" y="-265661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56"/>
              <p:cNvCxnSpPr/>
              <p:nvPr/>
            </p:nvCxnSpPr>
            <p:spPr>
              <a:xfrm rot="16200000">
                <a:off x="4572000" y="-285662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57"/>
              <p:cNvCxnSpPr/>
              <p:nvPr/>
            </p:nvCxnSpPr>
            <p:spPr>
              <a:xfrm rot="16200000">
                <a:off x="4572000" y="-305664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58"/>
              <p:cNvCxnSpPr/>
              <p:nvPr/>
            </p:nvCxnSpPr>
            <p:spPr>
              <a:xfrm rot="16200000">
                <a:off x="4572000" y="-325665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59"/>
              <p:cNvCxnSpPr/>
              <p:nvPr/>
            </p:nvCxnSpPr>
            <p:spPr>
              <a:xfrm rot="16200000">
                <a:off x="4572000" y="-345666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61"/>
              <p:cNvCxnSpPr/>
              <p:nvPr/>
            </p:nvCxnSpPr>
            <p:spPr>
              <a:xfrm rot="16200000">
                <a:off x="4572000" y="-385669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62"/>
              <p:cNvCxnSpPr/>
              <p:nvPr/>
            </p:nvCxnSpPr>
            <p:spPr>
              <a:xfrm rot="16200000">
                <a:off x="4572000" y="-405670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63"/>
              <p:cNvCxnSpPr/>
              <p:nvPr/>
            </p:nvCxnSpPr>
            <p:spPr>
              <a:xfrm rot="16200000">
                <a:off x="4572000" y="-425672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64"/>
              <p:cNvCxnSpPr/>
              <p:nvPr/>
            </p:nvCxnSpPr>
            <p:spPr>
              <a:xfrm rot="16200000">
                <a:off x="4572000" y="-445673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60"/>
              <p:cNvCxnSpPr/>
              <p:nvPr/>
            </p:nvCxnSpPr>
            <p:spPr>
              <a:xfrm rot="16200000">
                <a:off x="4572000" y="-145613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53"/>
              <p:cNvCxnSpPr/>
              <p:nvPr/>
            </p:nvCxnSpPr>
            <p:spPr>
              <a:xfrm rot="16200000">
                <a:off x="4572000" y="-5603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54"/>
              <p:cNvCxnSpPr/>
              <p:nvPr/>
            </p:nvCxnSpPr>
            <p:spPr>
              <a:xfrm rot="16200000">
                <a:off x="4572000" y="-25605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55"/>
              <p:cNvCxnSpPr/>
              <p:nvPr/>
            </p:nvCxnSpPr>
            <p:spPr>
              <a:xfrm rot="16200000">
                <a:off x="4572000" y="-45606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56"/>
              <p:cNvCxnSpPr/>
              <p:nvPr/>
            </p:nvCxnSpPr>
            <p:spPr>
              <a:xfrm rot="16200000">
                <a:off x="4572000" y="-65607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57"/>
              <p:cNvCxnSpPr/>
              <p:nvPr/>
            </p:nvCxnSpPr>
            <p:spPr>
              <a:xfrm rot="16200000">
                <a:off x="4572000" y="-8560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58"/>
              <p:cNvCxnSpPr/>
              <p:nvPr/>
            </p:nvCxnSpPr>
            <p:spPr>
              <a:xfrm rot="16200000">
                <a:off x="4572000" y="-10561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59"/>
              <p:cNvCxnSpPr/>
              <p:nvPr/>
            </p:nvCxnSpPr>
            <p:spPr>
              <a:xfrm rot="16200000">
                <a:off x="4572000" y="-125611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61"/>
              <p:cNvCxnSpPr/>
              <p:nvPr/>
            </p:nvCxnSpPr>
            <p:spPr>
              <a:xfrm rot="16200000">
                <a:off x="4572000" y="-165614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62"/>
              <p:cNvCxnSpPr/>
              <p:nvPr/>
            </p:nvCxnSpPr>
            <p:spPr>
              <a:xfrm rot="16200000">
                <a:off x="4572000" y="-185615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63"/>
              <p:cNvCxnSpPr/>
              <p:nvPr/>
            </p:nvCxnSpPr>
            <p:spPr>
              <a:xfrm rot="16200000">
                <a:off x="4572000" y="-205617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64"/>
              <p:cNvCxnSpPr/>
              <p:nvPr/>
            </p:nvCxnSpPr>
            <p:spPr>
              <a:xfrm rot="16200000">
                <a:off x="4572000" y="-225618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53"/>
              <p:cNvCxnSpPr/>
              <p:nvPr/>
            </p:nvCxnSpPr>
            <p:spPr>
              <a:xfrm rot="16200000">
                <a:off x="4572000" y="56002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54"/>
              <p:cNvCxnSpPr/>
              <p:nvPr/>
            </p:nvCxnSpPr>
            <p:spPr>
              <a:xfrm rot="16200000">
                <a:off x="4572000" y="3600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55"/>
              <p:cNvCxnSpPr/>
              <p:nvPr/>
            </p:nvCxnSpPr>
            <p:spPr>
              <a:xfrm rot="16200000">
                <a:off x="4572000" y="1599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2" name="สี่เหลี่ยมผืนผ้า 421"/>
          <p:cNvSpPr/>
          <p:nvPr userDrawn="1"/>
        </p:nvSpPr>
        <p:spPr>
          <a:xfrm>
            <a:off x="0" y="-17766"/>
            <a:ext cx="9906000" cy="268860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3" name="สี่เหลี่ยมผืนผ้า 422"/>
          <p:cNvSpPr/>
          <p:nvPr userDrawn="1"/>
        </p:nvSpPr>
        <p:spPr>
          <a:xfrm>
            <a:off x="-2314" y="6322456"/>
            <a:ext cx="9906000" cy="535544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24" name="กลุ่ม 423"/>
          <p:cNvGrpSpPr/>
          <p:nvPr userDrawn="1"/>
        </p:nvGrpSpPr>
        <p:grpSpPr>
          <a:xfrm>
            <a:off x="331015" y="6500955"/>
            <a:ext cx="253500" cy="192408"/>
            <a:chOff x="6876256" y="1282075"/>
            <a:chExt cx="234000" cy="144306"/>
          </a:xfrm>
        </p:grpSpPr>
        <p:cxnSp>
          <p:nvCxnSpPr>
            <p:cNvPr id="425" name="ตัวเชื่อมต่อตรง 424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ตัวเชื่อมต่อตรง 425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ตัวเชื่อมต่อตรง 426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8" name="สี่เหลี่ยมผืนผ้ามุมมน 427"/>
          <p:cNvSpPr/>
          <p:nvPr userDrawn="1"/>
        </p:nvSpPr>
        <p:spPr>
          <a:xfrm>
            <a:off x="759058" y="6489159"/>
            <a:ext cx="2730000" cy="2160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9" name="สี่เหลี่ยมผืนผ้า 428"/>
          <p:cNvSpPr/>
          <p:nvPr userDrawn="1"/>
        </p:nvSpPr>
        <p:spPr>
          <a:xfrm>
            <a:off x="3626853" y="6532983"/>
            <a:ext cx="105248" cy="128356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0" name="สี่เหลี่ยมผืนผ้า 429"/>
          <p:cNvSpPr/>
          <p:nvPr userDrawn="1"/>
        </p:nvSpPr>
        <p:spPr>
          <a:xfrm>
            <a:off x="3833639" y="6532983"/>
            <a:ext cx="105248" cy="128356"/>
          </a:xfrm>
          <a:prstGeom prst="rect">
            <a:avLst/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1" name="สี่เหลี่ยมผืนผ้า 1034"/>
          <p:cNvSpPr/>
          <p:nvPr userDrawn="1"/>
        </p:nvSpPr>
        <p:spPr>
          <a:xfrm rot="2700000">
            <a:off x="7303992" y="6544665"/>
            <a:ext cx="144000" cy="117000"/>
          </a:xfrm>
          <a:custGeom>
            <a:avLst/>
            <a:gdLst>
              <a:gd name="connsiteX0" fmla="*/ 0 w 162000"/>
              <a:gd name="connsiteY0" fmla="*/ 0 h 162000"/>
              <a:gd name="connsiteX1" fmla="*/ 162000 w 162000"/>
              <a:gd name="connsiteY1" fmla="*/ 0 h 162000"/>
              <a:gd name="connsiteX2" fmla="*/ 162000 w 162000"/>
              <a:gd name="connsiteY2" fmla="*/ 162000 h 162000"/>
              <a:gd name="connsiteX3" fmla="*/ 0 w 162000"/>
              <a:gd name="connsiteY3" fmla="*/ 162000 h 162000"/>
              <a:gd name="connsiteX4" fmla="*/ 0 w 162000"/>
              <a:gd name="connsiteY4" fmla="*/ 0 h 162000"/>
              <a:gd name="connsiteX0" fmla="*/ 162000 w 253440"/>
              <a:gd name="connsiteY0" fmla="*/ 162000 h 253440"/>
              <a:gd name="connsiteX1" fmla="*/ 0 w 253440"/>
              <a:gd name="connsiteY1" fmla="*/ 162000 h 253440"/>
              <a:gd name="connsiteX2" fmla="*/ 0 w 253440"/>
              <a:gd name="connsiteY2" fmla="*/ 0 h 253440"/>
              <a:gd name="connsiteX3" fmla="*/ 162000 w 253440"/>
              <a:gd name="connsiteY3" fmla="*/ 0 h 253440"/>
              <a:gd name="connsiteX4" fmla="*/ 253440 w 253440"/>
              <a:gd name="connsiteY4" fmla="*/ 253440 h 253440"/>
              <a:gd name="connsiteX0" fmla="*/ 162000 w 162000"/>
              <a:gd name="connsiteY0" fmla="*/ 162000 h 162000"/>
              <a:gd name="connsiteX1" fmla="*/ 0 w 162000"/>
              <a:gd name="connsiteY1" fmla="*/ 162000 h 162000"/>
              <a:gd name="connsiteX2" fmla="*/ 0 w 162000"/>
              <a:gd name="connsiteY2" fmla="*/ 0 h 162000"/>
              <a:gd name="connsiteX3" fmla="*/ 162000 w 162000"/>
              <a:gd name="connsiteY3" fmla="*/ 0 h 162000"/>
              <a:gd name="connsiteX0" fmla="*/ 0 w 162000"/>
              <a:gd name="connsiteY0" fmla="*/ 162000 h 162000"/>
              <a:gd name="connsiteX1" fmla="*/ 0 w 162000"/>
              <a:gd name="connsiteY1" fmla="*/ 0 h 162000"/>
              <a:gd name="connsiteX2" fmla="*/ 162000 w 162000"/>
              <a:gd name="connsiteY2" fmla="*/ 0 h 1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000" h="162000">
                <a:moveTo>
                  <a:pt x="0" y="162000"/>
                </a:moveTo>
                <a:lnTo>
                  <a:pt x="0" y="0"/>
                </a:lnTo>
                <a:lnTo>
                  <a:pt x="162000" y="0"/>
                </a:lnTo>
              </a:path>
            </a:pathLst>
          </a:custGeom>
          <a:noFill/>
          <a:ln w="38100" cap="rnd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32" name="ตัวเชื่อมต่อตรง 431"/>
          <p:cNvCxnSpPr/>
          <p:nvPr userDrawn="1"/>
        </p:nvCxnSpPr>
        <p:spPr>
          <a:xfrm>
            <a:off x="8394828" y="6477159"/>
            <a:ext cx="0" cy="24000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3" name="กลุ่ม 432"/>
          <p:cNvGrpSpPr/>
          <p:nvPr userDrawn="1"/>
        </p:nvGrpSpPr>
        <p:grpSpPr>
          <a:xfrm>
            <a:off x="8035172" y="6503237"/>
            <a:ext cx="203641" cy="216000"/>
            <a:chOff x="7336352" y="4877428"/>
            <a:chExt cx="187976" cy="162000"/>
          </a:xfrm>
          <a:solidFill>
            <a:srgbClr val="D4E09B"/>
          </a:solidFill>
        </p:grpSpPr>
        <p:sp>
          <p:nvSpPr>
            <p:cNvPr id="434" name="สี่เหลี่ยมผืนผ้า 433"/>
            <p:cNvSpPr/>
            <p:nvPr/>
          </p:nvSpPr>
          <p:spPr>
            <a:xfrm flipV="1">
              <a:off x="7478609" y="4877428"/>
              <a:ext cx="45719" cy="162000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5" name="สี่เหลี่ยมผืนผ้า 434"/>
            <p:cNvSpPr/>
            <p:nvPr/>
          </p:nvSpPr>
          <p:spPr>
            <a:xfrm flipV="1">
              <a:off x="7431190" y="4903021"/>
              <a:ext cx="45719" cy="134985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6" name="สี่เหลี่ยมผืนผ้า 435"/>
            <p:cNvSpPr/>
            <p:nvPr/>
          </p:nvSpPr>
          <p:spPr>
            <a:xfrm flipV="1">
              <a:off x="7383771" y="4930018"/>
              <a:ext cx="45719" cy="107988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7" name="สี่เหลี่ยมผืนผ้า 436"/>
            <p:cNvSpPr/>
            <p:nvPr/>
          </p:nvSpPr>
          <p:spPr>
            <a:xfrm flipV="1">
              <a:off x="7336352" y="4957015"/>
              <a:ext cx="45719" cy="80991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38" name="กลุ่ม 437"/>
          <p:cNvGrpSpPr/>
          <p:nvPr userDrawn="1"/>
        </p:nvGrpSpPr>
        <p:grpSpPr>
          <a:xfrm>
            <a:off x="7694283" y="6504972"/>
            <a:ext cx="198721" cy="216000"/>
            <a:chOff x="7061088" y="4878729"/>
            <a:chExt cx="183435" cy="162000"/>
          </a:xfrm>
        </p:grpSpPr>
        <p:grpSp>
          <p:nvGrpSpPr>
            <p:cNvPr id="439" name="กลุ่ม 438"/>
            <p:cNvGrpSpPr/>
            <p:nvPr/>
          </p:nvGrpSpPr>
          <p:grpSpPr>
            <a:xfrm>
              <a:off x="7061088" y="4878729"/>
              <a:ext cx="90000" cy="162000"/>
              <a:chOff x="7061088" y="4878729"/>
              <a:chExt cx="90000" cy="154926"/>
            </a:xfrm>
          </p:grpSpPr>
          <p:sp>
            <p:nvSpPr>
              <p:cNvPr id="446" name="มนมุมสี่เหลี่ยมผืนผ้าด้านเดียวกัน 1045"/>
              <p:cNvSpPr/>
              <p:nvPr/>
            </p:nvSpPr>
            <p:spPr>
              <a:xfrm>
                <a:off x="7078891" y="4878729"/>
                <a:ext cx="54394" cy="16987"/>
              </a:xfrm>
              <a:prstGeom prst="roundRect">
                <a:avLst/>
              </a:prstGeom>
              <a:solidFill>
                <a:srgbClr val="582822"/>
              </a:solidFill>
              <a:ln w="127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grpSp>
            <p:nvGrpSpPr>
              <p:cNvPr id="447" name="กลุ่ม 446"/>
              <p:cNvGrpSpPr/>
              <p:nvPr/>
            </p:nvGrpSpPr>
            <p:grpSpPr>
              <a:xfrm>
                <a:off x="7061088" y="4903021"/>
                <a:ext cx="90000" cy="130634"/>
                <a:chOff x="7061088" y="4895155"/>
                <a:chExt cx="90000" cy="138500"/>
              </a:xfrm>
            </p:grpSpPr>
            <p:sp>
              <p:nvSpPr>
                <p:cNvPr id="448" name="สี่เหลี่ยมผืนผ้ามุมมน 447"/>
                <p:cNvSpPr/>
                <p:nvPr/>
              </p:nvSpPr>
              <p:spPr>
                <a:xfrm>
                  <a:off x="7061088" y="4895155"/>
                  <a:ext cx="90000" cy="138500"/>
                </a:xfrm>
                <a:prstGeom prst="roundRect">
                  <a:avLst/>
                </a:prstGeom>
                <a:solidFill>
                  <a:srgbClr val="FEEEE8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  <p:sp>
              <p:nvSpPr>
                <p:cNvPr id="449" name="มนมุมสี่เหลี่ยมผืนผ้าด้านเดียวกัน 1046"/>
                <p:cNvSpPr/>
                <p:nvPr/>
              </p:nvSpPr>
              <p:spPr>
                <a:xfrm flipV="1">
                  <a:off x="7061088" y="4938996"/>
                  <a:ext cx="90000" cy="94594"/>
                </a:xfrm>
                <a:prstGeom prst="roundRect">
                  <a:avLst/>
                </a:prstGeom>
                <a:solidFill>
                  <a:srgbClr val="D4E09B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</p:grpSp>
        </p:grpSp>
        <p:grpSp>
          <p:nvGrpSpPr>
            <p:cNvPr id="440" name="กลุ่ม 439"/>
            <p:cNvGrpSpPr/>
            <p:nvPr/>
          </p:nvGrpSpPr>
          <p:grpSpPr>
            <a:xfrm>
              <a:off x="7151088" y="4894015"/>
              <a:ext cx="93435" cy="126000"/>
              <a:chOff x="7151088" y="4894015"/>
              <a:chExt cx="93435" cy="126000"/>
            </a:xfrm>
          </p:grpSpPr>
          <p:grpSp>
            <p:nvGrpSpPr>
              <p:cNvPr id="441" name="กลุ่ม 440"/>
              <p:cNvGrpSpPr/>
              <p:nvPr/>
            </p:nvGrpSpPr>
            <p:grpSpPr>
              <a:xfrm>
                <a:off x="7203225" y="4894015"/>
                <a:ext cx="29502" cy="39796"/>
                <a:chOff x="6876256" y="4377510"/>
                <a:chExt cx="72008" cy="72008"/>
              </a:xfrm>
              <a:solidFill>
                <a:srgbClr val="FDE3E4"/>
              </a:solidFill>
            </p:grpSpPr>
            <p:cxnSp>
              <p:nvCxnSpPr>
                <p:cNvPr id="444" name="ตัวเชื่อมต่อตรง 443"/>
                <p:cNvCxnSpPr/>
                <p:nvPr/>
              </p:nvCxnSpPr>
              <p:spPr>
                <a:xfrm>
                  <a:off x="6876256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ตัวเชื่อมต่อตรง 444"/>
                <p:cNvCxnSpPr/>
                <p:nvPr/>
              </p:nvCxnSpPr>
              <p:spPr>
                <a:xfrm>
                  <a:off x="6948264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มนมุมสี่เหลี่ยมผืนผ้าด้านเดียวกัน 441"/>
              <p:cNvSpPr/>
              <p:nvPr/>
            </p:nvSpPr>
            <p:spPr>
              <a:xfrm rot="10800000">
                <a:off x="7191431" y="4924593"/>
                <a:ext cx="53092" cy="397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43" name="สี่เหลี่ยมผืนผ้า 1034"/>
              <p:cNvSpPr/>
              <p:nvPr/>
            </p:nvSpPr>
            <p:spPr>
              <a:xfrm rot="10800000">
                <a:off x="7151088" y="4969121"/>
                <a:ext cx="66888" cy="50894"/>
              </a:xfrm>
              <a:custGeom>
                <a:avLst/>
                <a:gdLst>
                  <a:gd name="connsiteX0" fmla="*/ 0 w 162000"/>
                  <a:gd name="connsiteY0" fmla="*/ 0 h 162000"/>
                  <a:gd name="connsiteX1" fmla="*/ 162000 w 162000"/>
                  <a:gd name="connsiteY1" fmla="*/ 0 h 162000"/>
                  <a:gd name="connsiteX2" fmla="*/ 162000 w 162000"/>
                  <a:gd name="connsiteY2" fmla="*/ 162000 h 162000"/>
                  <a:gd name="connsiteX3" fmla="*/ 0 w 162000"/>
                  <a:gd name="connsiteY3" fmla="*/ 162000 h 162000"/>
                  <a:gd name="connsiteX4" fmla="*/ 0 w 162000"/>
                  <a:gd name="connsiteY4" fmla="*/ 0 h 162000"/>
                  <a:gd name="connsiteX0" fmla="*/ 162000 w 253440"/>
                  <a:gd name="connsiteY0" fmla="*/ 162000 h 253440"/>
                  <a:gd name="connsiteX1" fmla="*/ 0 w 253440"/>
                  <a:gd name="connsiteY1" fmla="*/ 162000 h 253440"/>
                  <a:gd name="connsiteX2" fmla="*/ 0 w 253440"/>
                  <a:gd name="connsiteY2" fmla="*/ 0 h 253440"/>
                  <a:gd name="connsiteX3" fmla="*/ 162000 w 253440"/>
                  <a:gd name="connsiteY3" fmla="*/ 0 h 253440"/>
                  <a:gd name="connsiteX4" fmla="*/ 253440 w 253440"/>
                  <a:gd name="connsiteY4" fmla="*/ 253440 h 253440"/>
                  <a:gd name="connsiteX0" fmla="*/ 162000 w 162000"/>
                  <a:gd name="connsiteY0" fmla="*/ 162000 h 162000"/>
                  <a:gd name="connsiteX1" fmla="*/ 0 w 162000"/>
                  <a:gd name="connsiteY1" fmla="*/ 162000 h 162000"/>
                  <a:gd name="connsiteX2" fmla="*/ 0 w 162000"/>
                  <a:gd name="connsiteY2" fmla="*/ 0 h 162000"/>
                  <a:gd name="connsiteX3" fmla="*/ 162000 w 162000"/>
                  <a:gd name="connsiteY3" fmla="*/ 0 h 162000"/>
                  <a:gd name="connsiteX0" fmla="*/ 0 w 162000"/>
                  <a:gd name="connsiteY0" fmla="*/ 162000 h 162000"/>
                  <a:gd name="connsiteX1" fmla="*/ 0 w 162000"/>
                  <a:gd name="connsiteY1" fmla="*/ 0 h 162000"/>
                  <a:gd name="connsiteX2" fmla="*/ 162000 w 162000"/>
                  <a:gd name="connsiteY2" fmla="*/ 0 h 1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00" h="162000">
                    <a:moveTo>
                      <a:pt x="0" y="162000"/>
                    </a:moveTo>
                    <a:lnTo>
                      <a:pt x="0" y="0"/>
                    </a:lnTo>
                    <a:lnTo>
                      <a:pt x="16200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451" name="สี่เหลี่ยมผืนผ้ามุมมน 450"/>
          <p:cNvSpPr/>
          <p:nvPr/>
        </p:nvSpPr>
        <p:spPr>
          <a:xfrm>
            <a:off x="542440" y="800109"/>
            <a:ext cx="7506172" cy="4928827"/>
          </a:xfrm>
          <a:prstGeom prst="roundRect">
            <a:avLst>
              <a:gd name="adj" fmla="val 4854"/>
            </a:avLst>
          </a:prstGeom>
          <a:solidFill>
            <a:srgbClr val="F6F4D2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 dirty="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2" name="มนมุมสี่เหลี่ยมผืนผ้าด้านเดียวกัน 451"/>
          <p:cNvSpPr/>
          <p:nvPr/>
        </p:nvSpPr>
        <p:spPr>
          <a:xfrm>
            <a:off x="542441" y="805601"/>
            <a:ext cx="7506172" cy="529981"/>
          </a:xfrm>
          <a:prstGeom prst="round2SameRect">
            <a:avLst>
              <a:gd name="adj1" fmla="val 49008"/>
              <a:gd name="adj2" fmla="val 0"/>
            </a:avLst>
          </a:prstGeom>
          <a:solidFill>
            <a:srgbClr val="F19C79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3" name="สี่เหลี่ยมผืนผ้า 452"/>
          <p:cNvSpPr/>
          <p:nvPr/>
        </p:nvSpPr>
        <p:spPr>
          <a:xfrm>
            <a:off x="542441" y="1335480"/>
            <a:ext cx="7506172" cy="626341"/>
          </a:xfrm>
          <a:prstGeom prst="rect">
            <a:avLst/>
          </a:prstGeom>
          <a:solidFill>
            <a:srgbClr val="D4E09B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4" name="สี่เหลี่ยมผืนผ้ามุมมน 453"/>
          <p:cNvSpPr/>
          <p:nvPr/>
        </p:nvSpPr>
        <p:spPr>
          <a:xfrm>
            <a:off x="1960992" y="1528199"/>
            <a:ext cx="5108097" cy="2409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5" name="สี่เหลี่ยมผืนผ้า 454"/>
          <p:cNvSpPr/>
          <p:nvPr/>
        </p:nvSpPr>
        <p:spPr>
          <a:xfrm>
            <a:off x="1258727" y="800115"/>
            <a:ext cx="2300593" cy="529977"/>
          </a:xfrm>
          <a:prstGeom prst="rect">
            <a:avLst/>
          </a:prstGeom>
          <a:solidFill>
            <a:srgbClr val="F6F4D2"/>
          </a:solidFill>
          <a:ln w="57150"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56" name="กลุ่ม 455"/>
          <p:cNvGrpSpPr/>
          <p:nvPr/>
        </p:nvGrpSpPr>
        <p:grpSpPr>
          <a:xfrm>
            <a:off x="7615059" y="1558641"/>
            <a:ext cx="253456" cy="193131"/>
            <a:chOff x="6876256" y="1282075"/>
            <a:chExt cx="234000" cy="144306"/>
          </a:xfrm>
        </p:grpSpPr>
        <p:cxnSp>
          <p:nvCxnSpPr>
            <p:cNvPr id="472" name="ตัวเชื่อมต่อตรง 471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ตัวเชื่อมต่อตรง 472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ตัวเชื่อมต่อตรง 473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7" name="สี่เหลี่ยมผืนผ้า 456"/>
          <p:cNvSpPr/>
          <p:nvPr/>
        </p:nvSpPr>
        <p:spPr>
          <a:xfrm>
            <a:off x="7223411" y="1006291"/>
            <a:ext cx="116979" cy="144540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>
            <a:outerShdw dist="38100" dir="18900000" algn="bl" rotWithShape="0">
              <a:srgbClr val="5828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58" name="ตัวเชื่อมต่อตรง 457"/>
          <p:cNvCxnSpPr/>
          <p:nvPr/>
        </p:nvCxnSpPr>
        <p:spPr>
          <a:xfrm>
            <a:off x="6874134" y="1068125"/>
            <a:ext cx="116979" cy="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กลุ่ม 458"/>
          <p:cNvGrpSpPr/>
          <p:nvPr/>
        </p:nvGrpSpPr>
        <p:grpSpPr>
          <a:xfrm>
            <a:off x="7596862" y="978456"/>
            <a:ext cx="136476" cy="168631"/>
            <a:chOff x="6859461" y="848562"/>
            <a:chExt cx="126000" cy="126000"/>
          </a:xfrm>
        </p:grpSpPr>
        <p:cxnSp>
          <p:nvCxnSpPr>
            <p:cNvPr id="470" name="ตัวเชื่อมต่อตรง 469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ตัวเชื่อมต่อตรง 470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0" name="ดาว 5 แฉก 115"/>
          <p:cNvSpPr/>
          <p:nvPr/>
        </p:nvSpPr>
        <p:spPr>
          <a:xfrm>
            <a:off x="7262406" y="1558637"/>
            <a:ext cx="155973" cy="192720"/>
          </a:xfrm>
          <a:custGeom>
            <a:avLst/>
            <a:gdLst>
              <a:gd name="connsiteX0" fmla="*/ 0 w 424154"/>
              <a:gd name="connsiteY0" fmla="*/ 162259 h 424800"/>
              <a:gd name="connsiteX1" fmla="*/ 162013 w 424154"/>
              <a:gd name="connsiteY1" fmla="*/ 162260 h 424800"/>
              <a:gd name="connsiteX2" fmla="*/ 212077 w 424154"/>
              <a:gd name="connsiteY2" fmla="*/ 0 h 424800"/>
              <a:gd name="connsiteX3" fmla="*/ 262141 w 424154"/>
              <a:gd name="connsiteY3" fmla="*/ 162260 h 424800"/>
              <a:gd name="connsiteX4" fmla="*/ 424154 w 424154"/>
              <a:gd name="connsiteY4" fmla="*/ 162259 h 424800"/>
              <a:gd name="connsiteX5" fmla="*/ 293082 w 424154"/>
              <a:gd name="connsiteY5" fmla="*/ 262540 h 424800"/>
              <a:gd name="connsiteX6" fmla="*/ 343148 w 424154"/>
              <a:gd name="connsiteY6" fmla="*/ 424799 h 424800"/>
              <a:gd name="connsiteX7" fmla="*/ 212077 w 424154"/>
              <a:gd name="connsiteY7" fmla="*/ 324516 h 424800"/>
              <a:gd name="connsiteX8" fmla="*/ 81006 w 424154"/>
              <a:gd name="connsiteY8" fmla="*/ 424799 h 424800"/>
              <a:gd name="connsiteX9" fmla="*/ 131072 w 424154"/>
              <a:gd name="connsiteY9" fmla="*/ 262540 h 424800"/>
              <a:gd name="connsiteX10" fmla="*/ 0 w 424154"/>
              <a:gd name="connsiteY10" fmla="*/ 162259 h 424800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172 w 424326"/>
              <a:gd name="connsiteY0" fmla="*/ 162259 h 424799"/>
              <a:gd name="connsiteX1" fmla="*/ 162185 w 424326"/>
              <a:gd name="connsiteY1" fmla="*/ 162260 h 424799"/>
              <a:gd name="connsiteX2" fmla="*/ 212249 w 424326"/>
              <a:gd name="connsiteY2" fmla="*/ 0 h 424799"/>
              <a:gd name="connsiteX3" fmla="*/ 262313 w 424326"/>
              <a:gd name="connsiteY3" fmla="*/ 162260 h 424799"/>
              <a:gd name="connsiteX4" fmla="*/ 424326 w 424326"/>
              <a:gd name="connsiteY4" fmla="*/ 162259 h 424799"/>
              <a:gd name="connsiteX5" fmla="*/ 293254 w 424326"/>
              <a:gd name="connsiteY5" fmla="*/ 262540 h 424799"/>
              <a:gd name="connsiteX6" fmla="*/ 343320 w 424326"/>
              <a:gd name="connsiteY6" fmla="*/ 424799 h 424799"/>
              <a:gd name="connsiteX7" fmla="*/ 212249 w 424326"/>
              <a:gd name="connsiteY7" fmla="*/ 324516 h 424799"/>
              <a:gd name="connsiteX8" fmla="*/ 81178 w 424326"/>
              <a:gd name="connsiteY8" fmla="*/ 424799 h 424799"/>
              <a:gd name="connsiteX9" fmla="*/ 131244 w 424326"/>
              <a:gd name="connsiteY9" fmla="*/ 262540 h 424799"/>
              <a:gd name="connsiteX10" fmla="*/ 172 w 424326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09301 w 424154"/>
              <a:gd name="connsiteY9" fmla="*/ 274635 h 425073"/>
              <a:gd name="connsiteX10" fmla="*/ 0 w 424154"/>
              <a:gd name="connsiteY10" fmla="*/ 162259 h 425073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293082 w 424154"/>
              <a:gd name="connsiteY5" fmla="*/ 262540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24529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35650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308"/>
              <a:gd name="connsiteY0" fmla="*/ 165527 h 428508"/>
              <a:gd name="connsiteX1" fmla="*/ 137957 w 424308"/>
              <a:gd name="connsiteY1" fmla="*/ 138918 h 428508"/>
              <a:gd name="connsiteX2" fmla="*/ 212212 w 424308"/>
              <a:gd name="connsiteY2" fmla="*/ 3268 h 428508"/>
              <a:gd name="connsiteX3" fmla="*/ 269533 w 424308"/>
              <a:gd name="connsiteY3" fmla="*/ 141338 h 428508"/>
              <a:gd name="connsiteX4" fmla="*/ 424289 w 424308"/>
              <a:gd name="connsiteY4" fmla="*/ 165527 h 428508"/>
              <a:gd name="connsiteX5" fmla="*/ 314988 w 424308"/>
              <a:gd name="connsiteY5" fmla="*/ 270646 h 428508"/>
              <a:gd name="connsiteX6" fmla="*/ 343283 w 424308"/>
              <a:gd name="connsiteY6" fmla="*/ 428067 h 428508"/>
              <a:gd name="connsiteX7" fmla="*/ 212212 w 424308"/>
              <a:gd name="connsiteY7" fmla="*/ 356813 h 428508"/>
              <a:gd name="connsiteX8" fmla="*/ 81141 w 424308"/>
              <a:gd name="connsiteY8" fmla="*/ 428067 h 428508"/>
              <a:gd name="connsiteX9" fmla="*/ 109436 w 424308"/>
              <a:gd name="connsiteY9" fmla="*/ 277903 h 428508"/>
              <a:gd name="connsiteX10" fmla="*/ 135 w 424308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4289" h="428508">
                <a:moveTo>
                  <a:pt x="135" y="165527"/>
                </a:moveTo>
                <a:cubicBezTo>
                  <a:pt x="-3918" y="121984"/>
                  <a:pt x="83953" y="138918"/>
                  <a:pt x="137957" y="138918"/>
                </a:cubicBezTo>
                <a:cubicBezTo>
                  <a:pt x="154645" y="84831"/>
                  <a:pt x="176171" y="25907"/>
                  <a:pt x="212212" y="3268"/>
                </a:cubicBezTo>
                <a:cubicBezTo>
                  <a:pt x="245834" y="-20055"/>
                  <a:pt x="252845" y="87251"/>
                  <a:pt x="269533" y="141338"/>
                </a:cubicBezTo>
                <a:cubicBezTo>
                  <a:pt x="323537" y="141338"/>
                  <a:pt x="423504" y="126822"/>
                  <a:pt x="424289" y="165527"/>
                </a:cubicBezTo>
                <a:cubicBezTo>
                  <a:pt x="419303" y="223144"/>
                  <a:pt x="358679" y="237219"/>
                  <a:pt x="314988" y="270646"/>
                </a:cubicBezTo>
                <a:cubicBezTo>
                  <a:pt x="331677" y="324732"/>
                  <a:pt x="379813" y="422362"/>
                  <a:pt x="343283" y="428067"/>
                </a:cubicBezTo>
                <a:cubicBezTo>
                  <a:pt x="287497" y="433343"/>
                  <a:pt x="255902" y="390241"/>
                  <a:pt x="212212" y="356813"/>
                </a:cubicBezTo>
                <a:cubicBezTo>
                  <a:pt x="168522" y="390241"/>
                  <a:pt x="149022" y="426086"/>
                  <a:pt x="81141" y="428067"/>
                </a:cubicBezTo>
                <a:cubicBezTo>
                  <a:pt x="42192" y="427200"/>
                  <a:pt x="92747" y="331989"/>
                  <a:pt x="109436" y="277903"/>
                </a:cubicBezTo>
                <a:cubicBezTo>
                  <a:pt x="65745" y="244476"/>
                  <a:pt x="9959" y="223144"/>
                  <a:pt x="135" y="165527"/>
                </a:cubicBezTo>
                <a:close/>
              </a:path>
            </a:pathLst>
          </a:custGeom>
          <a:solidFill>
            <a:srgbClr val="58282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61" name="กลุ่ม 460"/>
          <p:cNvGrpSpPr/>
          <p:nvPr/>
        </p:nvGrpSpPr>
        <p:grpSpPr>
          <a:xfrm rot="18813999">
            <a:off x="3751535" y="1027815"/>
            <a:ext cx="130087" cy="105282"/>
            <a:chOff x="6859461" y="848562"/>
            <a:chExt cx="126000" cy="126000"/>
          </a:xfrm>
        </p:grpSpPr>
        <p:cxnSp>
          <p:nvCxnSpPr>
            <p:cNvPr id="468" name="ตัวเชื่อมต่อตรง 467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ตัวเชื่อมต่อตรง 468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2" name="กลุ่ม 461"/>
          <p:cNvGrpSpPr/>
          <p:nvPr/>
        </p:nvGrpSpPr>
        <p:grpSpPr>
          <a:xfrm>
            <a:off x="3298059" y="1015412"/>
            <a:ext cx="105282" cy="130087"/>
            <a:chOff x="6859461" y="848562"/>
            <a:chExt cx="126000" cy="126000"/>
          </a:xfrm>
        </p:grpSpPr>
        <p:cxnSp>
          <p:nvCxnSpPr>
            <p:cNvPr id="466" name="ตัวเชื่อมต่อตรง 465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ตัวเชื่อมต่อตรง 466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3" name="ลูกศรเชื่อมต่อแบบตรง 462"/>
          <p:cNvCxnSpPr/>
          <p:nvPr/>
        </p:nvCxnSpPr>
        <p:spPr>
          <a:xfrm>
            <a:off x="1208647" y="1656963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วงรี 1028"/>
          <p:cNvSpPr/>
          <p:nvPr/>
        </p:nvSpPr>
        <p:spPr>
          <a:xfrm>
            <a:off x="1570808" y="1566047"/>
            <a:ext cx="155973" cy="192720"/>
          </a:xfrm>
          <a:custGeom>
            <a:avLst/>
            <a:gdLst>
              <a:gd name="connsiteX0" fmla="*/ 0 w 175504"/>
              <a:gd name="connsiteY0" fmla="*/ 55366 h 110731"/>
              <a:gd name="connsiteX1" fmla="*/ 87752 w 175504"/>
              <a:gd name="connsiteY1" fmla="*/ 0 h 110731"/>
              <a:gd name="connsiteX2" fmla="*/ 175504 w 175504"/>
              <a:gd name="connsiteY2" fmla="*/ 55366 h 110731"/>
              <a:gd name="connsiteX3" fmla="*/ 87752 w 175504"/>
              <a:gd name="connsiteY3" fmla="*/ 110732 h 110731"/>
              <a:gd name="connsiteX4" fmla="*/ 0 w 175504"/>
              <a:gd name="connsiteY4" fmla="*/ 55366 h 110731"/>
              <a:gd name="connsiteX0" fmla="*/ 87752 w 179192"/>
              <a:gd name="connsiteY0" fmla="*/ 0 h 110732"/>
              <a:gd name="connsiteX1" fmla="*/ 175504 w 179192"/>
              <a:gd name="connsiteY1" fmla="*/ 55366 h 110732"/>
              <a:gd name="connsiteX2" fmla="*/ 87752 w 179192"/>
              <a:gd name="connsiteY2" fmla="*/ 110732 h 110732"/>
              <a:gd name="connsiteX3" fmla="*/ 0 w 179192"/>
              <a:gd name="connsiteY3" fmla="*/ 55366 h 110732"/>
              <a:gd name="connsiteX4" fmla="*/ 179192 w 179192"/>
              <a:gd name="connsiteY4" fmla="*/ 91440 h 110732"/>
              <a:gd name="connsiteX0" fmla="*/ 88280 w 176032"/>
              <a:gd name="connsiteY0" fmla="*/ 43995 h 154727"/>
              <a:gd name="connsiteX1" fmla="*/ 176032 w 176032"/>
              <a:gd name="connsiteY1" fmla="*/ 99361 h 154727"/>
              <a:gd name="connsiteX2" fmla="*/ 88280 w 176032"/>
              <a:gd name="connsiteY2" fmla="*/ 154727 h 154727"/>
              <a:gd name="connsiteX3" fmla="*/ 528 w 176032"/>
              <a:gd name="connsiteY3" fmla="*/ 99361 h 154727"/>
              <a:gd name="connsiteX4" fmla="*/ 112448 w 176032"/>
              <a:gd name="connsiteY4" fmla="*/ 30790 h 154727"/>
              <a:gd name="connsiteX0" fmla="*/ 88013 w 175765"/>
              <a:gd name="connsiteY0" fmla="*/ 13250 h 123982"/>
              <a:gd name="connsiteX1" fmla="*/ 175765 w 175765"/>
              <a:gd name="connsiteY1" fmla="*/ 68616 h 123982"/>
              <a:gd name="connsiteX2" fmla="*/ 88013 w 175765"/>
              <a:gd name="connsiteY2" fmla="*/ 123982 h 123982"/>
              <a:gd name="connsiteX3" fmla="*/ 261 w 175765"/>
              <a:gd name="connsiteY3" fmla="*/ 68616 h 123982"/>
              <a:gd name="connsiteX4" fmla="*/ 112181 w 175765"/>
              <a:gd name="connsiteY4" fmla="*/ 45 h 123982"/>
              <a:gd name="connsiteX0" fmla="*/ 175765 w 175765"/>
              <a:gd name="connsiteY0" fmla="*/ 68616 h 123982"/>
              <a:gd name="connsiteX1" fmla="*/ 88013 w 175765"/>
              <a:gd name="connsiteY1" fmla="*/ 123982 h 123982"/>
              <a:gd name="connsiteX2" fmla="*/ 261 w 175765"/>
              <a:gd name="connsiteY2" fmla="*/ 68616 h 123982"/>
              <a:gd name="connsiteX3" fmla="*/ 112181 w 175765"/>
              <a:gd name="connsiteY3" fmla="*/ 45 h 123982"/>
              <a:gd name="connsiteX0" fmla="*/ 145778 w 145778"/>
              <a:gd name="connsiteY0" fmla="*/ 61142 h 124013"/>
              <a:gd name="connsiteX1" fmla="*/ 87925 w 145778"/>
              <a:gd name="connsiteY1" fmla="*/ 123982 h 124013"/>
              <a:gd name="connsiteX2" fmla="*/ 173 w 145778"/>
              <a:gd name="connsiteY2" fmla="*/ 68616 h 124013"/>
              <a:gd name="connsiteX3" fmla="*/ 112093 w 145778"/>
              <a:gd name="connsiteY3" fmla="*/ 45 h 124013"/>
              <a:gd name="connsiteX0" fmla="*/ 145849 w 145849"/>
              <a:gd name="connsiteY0" fmla="*/ 61164 h 124062"/>
              <a:gd name="connsiteX1" fmla="*/ 87996 w 145849"/>
              <a:gd name="connsiteY1" fmla="*/ 124004 h 124062"/>
              <a:gd name="connsiteX2" fmla="*/ 244 w 145849"/>
              <a:gd name="connsiteY2" fmla="*/ 68638 h 124062"/>
              <a:gd name="connsiteX3" fmla="*/ 112164 w 145849"/>
              <a:gd name="connsiteY3" fmla="*/ 67 h 124062"/>
              <a:gd name="connsiteX0" fmla="*/ 145849 w 145849"/>
              <a:gd name="connsiteY0" fmla="*/ 61164 h 125695"/>
              <a:gd name="connsiteX1" fmla="*/ 87996 w 145849"/>
              <a:gd name="connsiteY1" fmla="*/ 124004 h 125695"/>
              <a:gd name="connsiteX2" fmla="*/ 244 w 145849"/>
              <a:gd name="connsiteY2" fmla="*/ 68638 h 125695"/>
              <a:gd name="connsiteX3" fmla="*/ 112164 w 145849"/>
              <a:gd name="connsiteY3" fmla="*/ 67 h 125695"/>
              <a:gd name="connsiteX0" fmla="*/ 145810 w 145810"/>
              <a:gd name="connsiteY0" fmla="*/ 61097 h 125628"/>
              <a:gd name="connsiteX1" fmla="*/ 87957 w 145810"/>
              <a:gd name="connsiteY1" fmla="*/ 123937 h 125628"/>
              <a:gd name="connsiteX2" fmla="*/ 205 w 145810"/>
              <a:gd name="connsiteY2" fmla="*/ 68571 h 125628"/>
              <a:gd name="connsiteX3" fmla="*/ 112125 w 145810"/>
              <a:gd name="connsiteY3" fmla="*/ 0 h 125628"/>
              <a:gd name="connsiteX0" fmla="*/ 145972 w 145972"/>
              <a:gd name="connsiteY0" fmla="*/ 71063 h 135082"/>
              <a:gd name="connsiteX1" fmla="*/ 88119 w 145972"/>
              <a:gd name="connsiteY1" fmla="*/ 133903 h 135082"/>
              <a:gd name="connsiteX2" fmla="*/ 367 w 145972"/>
              <a:gd name="connsiteY2" fmla="*/ 78537 h 135082"/>
              <a:gd name="connsiteX3" fmla="*/ 122253 w 145972"/>
              <a:gd name="connsiteY3" fmla="*/ 0 h 135082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6858 w 156477"/>
              <a:gd name="connsiteY0" fmla="*/ 87731 h 151818"/>
              <a:gd name="connsiteX1" fmla="*/ 89005 w 156477"/>
              <a:gd name="connsiteY1" fmla="*/ 150571 h 151818"/>
              <a:gd name="connsiteX2" fmla="*/ 1253 w 156477"/>
              <a:gd name="connsiteY2" fmla="*/ 95205 h 151818"/>
              <a:gd name="connsiteX3" fmla="*/ 156477 w 156477"/>
              <a:gd name="connsiteY3" fmla="*/ 0 h 151818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5608 w 155227"/>
              <a:gd name="connsiteY0" fmla="*/ 80588 h 144848"/>
              <a:gd name="connsiteX1" fmla="*/ 87755 w 155227"/>
              <a:gd name="connsiteY1" fmla="*/ 143428 h 144848"/>
              <a:gd name="connsiteX2" fmla="*/ 3 w 155227"/>
              <a:gd name="connsiteY2" fmla="*/ 88062 h 144848"/>
              <a:gd name="connsiteX3" fmla="*/ 155227 w 155227"/>
              <a:gd name="connsiteY3" fmla="*/ 0 h 144848"/>
              <a:gd name="connsiteX0" fmla="*/ 138465 w 148084"/>
              <a:gd name="connsiteY0" fmla="*/ 80588 h 143471"/>
              <a:gd name="connsiteX1" fmla="*/ 80612 w 148084"/>
              <a:gd name="connsiteY1" fmla="*/ 143428 h 143471"/>
              <a:gd name="connsiteX2" fmla="*/ 4 w 148084"/>
              <a:gd name="connsiteY2" fmla="*/ 88062 h 143471"/>
              <a:gd name="connsiteX3" fmla="*/ 148084 w 148084"/>
              <a:gd name="connsiteY3" fmla="*/ 0 h 143471"/>
              <a:gd name="connsiteX0" fmla="*/ 138465 w 148084"/>
              <a:gd name="connsiteY0" fmla="*/ 80588 h 146898"/>
              <a:gd name="connsiteX1" fmla="*/ 80612 w 148084"/>
              <a:gd name="connsiteY1" fmla="*/ 143428 h 146898"/>
              <a:gd name="connsiteX2" fmla="*/ 4 w 148084"/>
              <a:gd name="connsiteY2" fmla="*/ 88062 h 146898"/>
              <a:gd name="connsiteX3" fmla="*/ 148084 w 148084"/>
              <a:gd name="connsiteY3" fmla="*/ 0 h 146898"/>
              <a:gd name="connsiteX0" fmla="*/ 138465 w 148084"/>
              <a:gd name="connsiteY0" fmla="*/ 80588 h 144194"/>
              <a:gd name="connsiteX1" fmla="*/ 80612 w 148084"/>
              <a:gd name="connsiteY1" fmla="*/ 143428 h 144194"/>
              <a:gd name="connsiteX2" fmla="*/ 4 w 148084"/>
              <a:gd name="connsiteY2" fmla="*/ 88062 h 144194"/>
              <a:gd name="connsiteX3" fmla="*/ 148084 w 148084"/>
              <a:gd name="connsiteY3" fmla="*/ 0 h 144194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7215"/>
              <a:gd name="connsiteX1" fmla="*/ 73469 w 140941"/>
              <a:gd name="connsiteY1" fmla="*/ 143428 h 147215"/>
              <a:gd name="connsiteX2" fmla="*/ 4 w 140941"/>
              <a:gd name="connsiteY2" fmla="*/ 73775 h 147215"/>
              <a:gd name="connsiteX3" fmla="*/ 140941 w 140941"/>
              <a:gd name="connsiteY3" fmla="*/ 0 h 147215"/>
              <a:gd name="connsiteX0" fmla="*/ 131322 w 140941"/>
              <a:gd name="connsiteY0" fmla="*/ 80588 h 144557"/>
              <a:gd name="connsiteX1" fmla="*/ 73469 w 140941"/>
              <a:gd name="connsiteY1" fmla="*/ 143428 h 144557"/>
              <a:gd name="connsiteX2" fmla="*/ 4 w 140941"/>
              <a:gd name="connsiteY2" fmla="*/ 73775 h 144557"/>
              <a:gd name="connsiteX3" fmla="*/ 140941 w 140941"/>
              <a:gd name="connsiteY3" fmla="*/ 0 h 144557"/>
              <a:gd name="connsiteX0" fmla="*/ 133037 w 142656"/>
              <a:gd name="connsiteY0" fmla="*/ 80588 h 144614"/>
              <a:gd name="connsiteX1" fmla="*/ 75184 w 142656"/>
              <a:gd name="connsiteY1" fmla="*/ 143428 h 144614"/>
              <a:gd name="connsiteX2" fmla="*/ 1719 w 142656"/>
              <a:gd name="connsiteY2" fmla="*/ 73775 h 144614"/>
              <a:gd name="connsiteX3" fmla="*/ 142656 w 142656"/>
              <a:gd name="connsiteY3" fmla="*/ 0 h 144614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3465"/>
              <a:gd name="connsiteX1" fmla="*/ 75118 w 142590"/>
              <a:gd name="connsiteY1" fmla="*/ 143428 h 143465"/>
              <a:gd name="connsiteX2" fmla="*/ 1653 w 142590"/>
              <a:gd name="connsiteY2" fmla="*/ 73775 h 143465"/>
              <a:gd name="connsiteX3" fmla="*/ 142590 w 142590"/>
              <a:gd name="connsiteY3" fmla="*/ 0 h 143465"/>
              <a:gd name="connsiteX0" fmla="*/ 132971 w 142590"/>
              <a:gd name="connsiteY0" fmla="*/ 80588 h 144101"/>
              <a:gd name="connsiteX1" fmla="*/ 75118 w 142590"/>
              <a:gd name="connsiteY1" fmla="*/ 143428 h 144101"/>
              <a:gd name="connsiteX2" fmla="*/ 1653 w 142590"/>
              <a:gd name="connsiteY2" fmla="*/ 73775 h 144101"/>
              <a:gd name="connsiteX3" fmla="*/ 142590 w 142590"/>
              <a:gd name="connsiteY3" fmla="*/ 0 h 144101"/>
              <a:gd name="connsiteX0" fmla="*/ 133037 w 142656"/>
              <a:gd name="connsiteY0" fmla="*/ 80588 h 145876"/>
              <a:gd name="connsiteX1" fmla="*/ 75184 w 142656"/>
              <a:gd name="connsiteY1" fmla="*/ 143428 h 145876"/>
              <a:gd name="connsiteX2" fmla="*/ 1719 w 142656"/>
              <a:gd name="connsiteY2" fmla="*/ 73775 h 145876"/>
              <a:gd name="connsiteX3" fmla="*/ 142656 w 142656"/>
              <a:gd name="connsiteY3" fmla="*/ 0 h 145876"/>
              <a:gd name="connsiteX0" fmla="*/ 133037 w 142656"/>
              <a:gd name="connsiteY0" fmla="*/ 80588 h 143703"/>
              <a:gd name="connsiteX1" fmla="*/ 75184 w 142656"/>
              <a:gd name="connsiteY1" fmla="*/ 143428 h 143703"/>
              <a:gd name="connsiteX2" fmla="*/ 1719 w 142656"/>
              <a:gd name="connsiteY2" fmla="*/ 73775 h 143703"/>
              <a:gd name="connsiteX3" fmla="*/ 142656 w 142656"/>
              <a:gd name="connsiteY3" fmla="*/ 0 h 143703"/>
              <a:gd name="connsiteX0" fmla="*/ 132746 w 142365"/>
              <a:gd name="connsiteY0" fmla="*/ 80588 h 143703"/>
              <a:gd name="connsiteX1" fmla="*/ 74893 w 142365"/>
              <a:gd name="connsiteY1" fmla="*/ 143428 h 143703"/>
              <a:gd name="connsiteX2" fmla="*/ 1428 w 142365"/>
              <a:gd name="connsiteY2" fmla="*/ 73775 h 143703"/>
              <a:gd name="connsiteX3" fmla="*/ 142365 w 142365"/>
              <a:gd name="connsiteY3" fmla="*/ 0 h 143703"/>
              <a:gd name="connsiteX0" fmla="*/ 133204 w 142823"/>
              <a:gd name="connsiteY0" fmla="*/ 80588 h 143617"/>
              <a:gd name="connsiteX1" fmla="*/ 68208 w 142823"/>
              <a:gd name="connsiteY1" fmla="*/ 143428 h 143617"/>
              <a:gd name="connsiteX2" fmla="*/ 1886 w 142823"/>
              <a:gd name="connsiteY2" fmla="*/ 73775 h 143617"/>
              <a:gd name="connsiteX3" fmla="*/ 142823 w 142823"/>
              <a:gd name="connsiteY3" fmla="*/ 0 h 143617"/>
              <a:gd name="connsiteX0" fmla="*/ 133204 w 142823"/>
              <a:gd name="connsiteY0" fmla="*/ 80588 h 143489"/>
              <a:gd name="connsiteX1" fmla="*/ 68208 w 142823"/>
              <a:gd name="connsiteY1" fmla="*/ 143428 h 143489"/>
              <a:gd name="connsiteX2" fmla="*/ 1886 w 142823"/>
              <a:gd name="connsiteY2" fmla="*/ 73775 h 143489"/>
              <a:gd name="connsiteX3" fmla="*/ 142823 w 142823"/>
              <a:gd name="connsiteY3" fmla="*/ 0 h 143489"/>
              <a:gd name="connsiteX0" fmla="*/ 133353 w 142972"/>
              <a:gd name="connsiteY0" fmla="*/ 80588 h 144302"/>
              <a:gd name="connsiteX1" fmla="*/ 68357 w 142972"/>
              <a:gd name="connsiteY1" fmla="*/ 143428 h 144302"/>
              <a:gd name="connsiteX2" fmla="*/ 2035 w 142972"/>
              <a:gd name="connsiteY2" fmla="*/ 73775 h 144302"/>
              <a:gd name="connsiteX3" fmla="*/ 142972 w 142972"/>
              <a:gd name="connsiteY3" fmla="*/ 0 h 144302"/>
              <a:gd name="connsiteX0" fmla="*/ 133353 w 142972"/>
              <a:gd name="connsiteY0" fmla="*/ 80588 h 143452"/>
              <a:gd name="connsiteX1" fmla="*/ 68357 w 142972"/>
              <a:gd name="connsiteY1" fmla="*/ 143428 h 143452"/>
              <a:gd name="connsiteX2" fmla="*/ 2035 w 142972"/>
              <a:gd name="connsiteY2" fmla="*/ 73775 h 143452"/>
              <a:gd name="connsiteX3" fmla="*/ 142972 w 142972"/>
              <a:gd name="connsiteY3" fmla="*/ 0 h 143452"/>
              <a:gd name="connsiteX0" fmla="*/ 123789 w 133408"/>
              <a:gd name="connsiteY0" fmla="*/ 80588 h 143588"/>
              <a:gd name="connsiteX1" fmla="*/ 58793 w 133408"/>
              <a:gd name="connsiteY1" fmla="*/ 143428 h 143588"/>
              <a:gd name="connsiteX2" fmla="*/ 1996 w 133408"/>
              <a:gd name="connsiteY2" fmla="*/ 69013 h 143588"/>
              <a:gd name="connsiteX3" fmla="*/ 133408 w 133408"/>
              <a:gd name="connsiteY3" fmla="*/ 0 h 143588"/>
              <a:gd name="connsiteX0" fmla="*/ 125877 w 135496"/>
              <a:gd name="connsiteY0" fmla="*/ 80588 h 143588"/>
              <a:gd name="connsiteX1" fmla="*/ 60881 w 135496"/>
              <a:gd name="connsiteY1" fmla="*/ 143428 h 143588"/>
              <a:gd name="connsiteX2" fmla="*/ 4084 w 135496"/>
              <a:gd name="connsiteY2" fmla="*/ 69013 h 143588"/>
              <a:gd name="connsiteX3" fmla="*/ 135496 w 135496"/>
              <a:gd name="connsiteY3" fmla="*/ 0 h 143588"/>
              <a:gd name="connsiteX0" fmla="*/ 126623 w 136242"/>
              <a:gd name="connsiteY0" fmla="*/ 80588 h 143923"/>
              <a:gd name="connsiteX1" fmla="*/ 61627 w 136242"/>
              <a:gd name="connsiteY1" fmla="*/ 143428 h 143923"/>
              <a:gd name="connsiteX2" fmla="*/ 4830 w 136242"/>
              <a:gd name="connsiteY2" fmla="*/ 69013 h 143923"/>
              <a:gd name="connsiteX3" fmla="*/ 136242 w 136242"/>
              <a:gd name="connsiteY3" fmla="*/ 0 h 143923"/>
              <a:gd name="connsiteX0" fmla="*/ 126010 w 135629"/>
              <a:gd name="connsiteY0" fmla="*/ 80588 h 143923"/>
              <a:gd name="connsiteX1" fmla="*/ 61014 w 135629"/>
              <a:gd name="connsiteY1" fmla="*/ 143428 h 143923"/>
              <a:gd name="connsiteX2" fmla="*/ 4217 w 135629"/>
              <a:gd name="connsiteY2" fmla="*/ 69013 h 143923"/>
              <a:gd name="connsiteX3" fmla="*/ 135629 w 135629"/>
              <a:gd name="connsiteY3" fmla="*/ 0 h 143923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29" h="143432">
                <a:moveTo>
                  <a:pt x="126010" y="80588"/>
                </a:moveTo>
                <a:cubicBezTo>
                  <a:pt x="116485" y="130216"/>
                  <a:pt x="83694" y="142976"/>
                  <a:pt x="61014" y="143428"/>
                </a:cubicBezTo>
                <a:cubicBezTo>
                  <a:pt x="38334" y="143880"/>
                  <a:pt x="-15363" y="111968"/>
                  <a:pt x="4217" y="69013"/>
                </a:cubicBezTo>
                <a:cubicBezTo>
                  <a:pt x="23797" y="26058"/>
                  <a:pt x="70251" y="33026"/>
                  <a:pt x="135629" y="0"/>
                </a:cubicBezTo>
              </a:path>
            </a:pathLst>
          </a:custGeom>
          <a:noFill/>
          <a:ln w="38100" cap="rnd">
            <a:solidFill>
              <a:srgbClr val="582822"/>
            </a:solidFill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75" name="กลุ่ม 474"/>
          <p:cNvGrpSpPr/>
          <p:nvPr userDrawn="1"/>
        </p:nvGrpSpPr>
        <p:grpSpPr>
          <a:xfrm>
            <a:off x="767429" y="982976"/>
            <a:ext cx="239288" cy="320176"/>
            <a:chOff x="1231916" y="722591"/>
            <a:chExt cx="243740" cy="264983"/>
          </a:xfrm>
        </p:grpSpPr>
        <p:grpSp>
          <p:nvGrpSpPr>
            <p:cNvPr id="476" name="กลุ่ม 475"/>
            <p:cNvGrpSpPr/>
            <p:nvPr/>
          </p:nvGrpSpPr>
          <p:grpSpPr>
            <a:xfrm>
              <a:off x="1244380" y="722591"/>
              <a:ext cx="231276" cy="264983"/>
              <a:chOff x="732491" y="724196"/>
              <a:chExt cx="188433" cy="263377"/>
            </a:xfrm>
          </p:grpSpPr>
          <p:sp>
            <p:nvSpPr>
              <p:cNvPr id="479" name="บล็อกส่วนโค้ง 100"/>
              <p:cNvSpPr/>
              <p:nvPr/>
            </p:nvSpPr>
            <p:spPr>
              <a:xfrm rot="16496538">
                <a:off x="726819" y="772881"/>
                <a:ext cx="107060" cy="95716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0" name="บล็อกส่วนโค้ง 100"/>
              <p:cNvSpPr/>
              <p:nvPr/>
            </p:nvSpPr>
            <p:spPr>
              <a:xfrm rot="5103462" flipH="1">
                <a:off x="820795" y="849700"/>
                <a:ext cx="115048" cy="85211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1" name="มนมุมสี่เหลี่ยมผืนผ้าด้านเดียวกัน 480"/>
              <p:cNvSpPr/>
              <p:nvPr/>
            </p:nvSpPr>
            <p:spPr>
              <a:xfrm>
                <a:off x="793553" y="724196"/>
                <a:ext cx="64192" cy="263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2" name="ตัวเชื่อมต่อตรง 481"/>
              <p:cNvCxnSpPr>
                <a:stCxn id="481" idx="3"/>
                <a:endCxn id="481" idx="1"/>
              </p:cNvCxnSpPr>
              <p:nvPr/>
            </p:nvCxnSpPr>
            <p:spPr>
              <a:xfrm>
                <a:off x="825649" y="724196"/>
                <a:ext cx="0" cy="263377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7" name="หัวใจ 476"/>
            <p:cNvSpPr/>
            <p:nvPr/>
          </p:nvSpPr>
          <p:spPr>
            <a:xfrm>
              <a:off x="1231916" y="725831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78" name="หัวใจ 477"/>
            <p:cNvSpPr/>
            <p:nvPr/>
          </p:nvSpPr>
          <p:spPr>
            <a:xfrm>
              <a:off x="1429937" y="797839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83" name="กลุ่ม 482"/>
          <p:cNvGrpSpPr/>
          <p:nvPr userDrawn="1"/>
        </p:nvGrpSpPr>
        <p:grpSpPr>
          <a:xfrm>
            <a:off x="1411427" y="931805"/>
            <a:ext cx="187200" cy="312000"/>
            <a:chOff x="2811200" y="1736603"/>
            <a:chExt cx="824694" cy="1167633"/>
          </a:xfrm>
        </p:grpSpPr>
        <p:grpSp>
          <p:nvGrpSpPr>
            <p:cNvPr id="484" name="กลุ่ม 483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86" name="รูปแบบอิสระ 485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7" name="รูปแบบอิสระ 486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8" name="รูปแบบอิสระ 487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9" name="รูปแบบอิสระ 488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85" name="วงรี 484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0" name="กลุ่ม 489"/>
          <p:cNvGrpSpPr/>
          <p:nvPr userDrawn="1"/>
        </p:nvGrpSpPr>
        <p:grpSpPr>
          <a:xfrm>
            <a:off x="9446320" y="6434228"/>
            <a:ext cx="187200" cy="312000"/>
            <a:chOff x="2811200" y="1736603"/>
            <a:chExt cx="824694" cy="1167633"/>
          </a:xfrm>
        </p:grpSpPr>
        <p:grpSp>
          <p:nvGrpSpPr>
            <p:cNvPr id="491" name="กลุ่ม 4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93" name="รูปแบบอิสระ 4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4" name="รูปแบบอิสระ 4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5" name="รูปแบบอิสระ 4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6" name="รูปแบบอิสระ 4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92" name="วงรี 4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7" name="กลุ่ม 496"/>
          <p:cNvGrpSpPr/>
          <p:nvPr userDrawn="1"/>
        </p:nvGrpSpPr>
        <p:grpSpPr>
          <a:xfrm rot="2700000">
            <a:off x="869004" y="6534075"/>
            <a:ext cx="73388" cy="126199"/>
            <a:chOff x="881604" y="3766599"/>
            <a:chExt cx="252000" cy="533343"/>
          </a:xfrm>
        </p:grpSpPr>
        <p:sp>
          <p:nvSpPr>
            <p:cNvPr id="498" name="สี่เหลี่ยมผืนผ้ามุมมน 497"/>
            <p:cNvSpPr/>
            <p:nvPr/>
          </p:nvSpPr>
          <p:spPr>
            <a:xfrm>
              <a:off x="971600" y="4101642"/>
              <a:ext cx="72008" cy="198300"/>
            </a:xfrm>
            <a:prstGeom prst="roundRect">
              <a:avLst/>
            </a:prstGeom>
            <a:solidFill>
              <a:srgbClr val="582822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99" name="ตัวเชื่อมต่อตรง 498"/>
            <p:cNvCxnSpPr/>
            <p:nvPr/>
          </p:nvCxnSpPr>
          <p:spPr>
            <a:xfrm>
              <a:off x="1007604" y="4008670"/>
              <a:ext cx="0" cy="185944"/>
            </a:xfrm>
            <a:prstGeom prst="line">
              <a:avLst/>
            </a:prstGeom>
            <a:ln w="12700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0" name="วงรี 499"/>
            <p:cNvSpPr/>
            <p:nvPr/>
          </p:nvSpPr>
          <p:spPr>
            <a:xfrm>
              <a:off x="881604" y="3766599"/>
              <a:ext cx="252000" cy="252000"/>
            </a:xfrm>
            <a:prstGeom prst="ellipse">
              <a:avLst/>
            </a:prstGeom>
            <a:solidFill>
              <a:srgbClr val="FEEEE8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501" name="กลุ่ม 500"/>
          <p:cNvGrpSpPr/>
          <p:nvPr userDrawn="1"/>
        </p:nvGrpSpPr>
        <p:grpSpPr>
          <a:xfrm>
            <a:off x="7536733" y="5036937"/>
            <a:ext cx="302588" cy="504313"/>
            <a:chOff x="2811200" y="1736603"/>
            <a:chExt cx="824694" cy="1167633"/>
          </a:xfrm>
        </p:grpSpPr>
        <p:grpSp>
          <p:nvGrpSpPr>
            <p:cNvPr id="502" name="กลุ่ม 501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504" name="รูปแบบอิสระ 503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5" name="รูปแบบอิสระ 504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6" name="รูปแบบอิสระ 505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7" name="รูปแบบอิสระ 506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503" name="วงรี 502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508" name="ตัวแทนวันที่ 3"/>
          <p:cNvSpPr>
            <a:spLocks noGrp="1"/>
          </p:cNvSpPr>
          <p:nvPr userDrawn="1">
            <p:ph type="dt" sz="half" idx="2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66FA1594-30AE-4ABB-8524-3C4899B7F9C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09" name="ตัวแทนท้ายกระดาษ 4"/>
          <p:cNvSpPr>
            <a:spLocks noGrp="1"/>
          </p:cNvSpPr>
          <p:nvPr userDrawn="1">
            <p:ph type="ftr" sz="quarter" idx="3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0" name="ตัวแทนหมายเลขภาพนิ่ง 5"/>
          <p:cNvSpPr>
            <a:spLocks noGrp="1"/>
          </p:cNvSpPr>
          <p:nvPr userDrawn="1">
            <p:ph type="sldNum" sz="quarter" idx="4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464" name="ลูกศรเชื่อมต่อแบบตรง 463"/>
          <p:cNvCxnSpPr>
            <a:cxnSpLocks/>
          </p:cNvCxnSpPr>
          <p:nvPr/>
        </p:nvCxnSpPr>
        <p:spPr>
          <a:xfrm flipH="1">
            <a:off x="724574" y="1669432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91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</p:sldLayoutIdLst>
  <p:hf hdr="0" ftr="0" dt="0"/>
  <p:txStyles>
    <p:titleStyle>
      <a:lvl1pPr algn="ctr" defTabSz="913984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4" indent="-342744" algn="l" defTabSz="91398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2" indent="-285620" algn="l" defTabSz="91398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71" indent="-228495" algn="l" defTabSz="91398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64" indent="-228495" algn="l" defTabSz="91398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6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48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4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33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93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7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9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6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52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4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3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กลุ่ม 178"/>
          <p:cNvGrpSpPr/>
          <p:nvPr userDrawn="1"/>
        </p:nvGrpSpPr>
        <p:grpSpPr>
          <a:xfrm>
            <a:off x="-897650" y="-17768"/>
            <a:ext cx="702078" cy="2666565"/>
            <a:chOff x="215516" y="0"/>
            <a:chExt cx="648072" cy="1999924"/>
          </a:xfrm>
        </p:grpSpPr>
        <p:sp>
          <p:nvSpPr>
            <p:cNvPr id="180" name="สี่เหลี่ยมผืนผ้า 179"/>
            <p:cNvSpPr/>
            <p:nvPr/>
          </p:nvSpPr>
          <p:spPr>
            <a:xfrm>
              <a:off x="215516" y="0"/>
              <a:ext cx="648072" cy="403290"/>
            </a:xfrm>
            <a:prstGeom prst="rect">
              <a:avLst/>
            </a:prstGeom>
            <a:solidFill>
              <a:srgbClr val="CBD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1" name="สี่เหลี่ยมผืนผ้า 180"/>
            <p:cNvSpPr/>
            <p:nvPr/>
          </p:nvSpPr>
          <p:spPr>
            <a:xfrm>
              <a:off x="215516" y="390509"/>
              <a:ext cx="648072" cy="403290"/>
            </a:xfrm>
            <a:prstGeom prst="rect">
              <a:avLst/>
            </a:prstGeom>
            <a:solidFill>
              <a:srgbClr val="D4E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2" name="สี่เหลี่ยมผืนผ้า 181"/>
            <p:cNvSpPr/>
            <p:nvPr/>
          </p:nvSpPr>
          <p:spPr>
            <a:xfrm>
              <a:off x="215516" y="789045"/>
              <a:ext cx="648072" cy="403290"/>
            </a:xfrm>
            <a:prstGeom prst="rect">
              <a:avLst/>
            </a:prstGeom>
            <a:solidFill>
              <a:srgbClr val="F19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3" name="สี่เหลี่ยมผืนผ้า 182"/>
            <p:cNvSpPr/>
            <p:nvPr/>
          </p:nvSpPr>
          <p:spPr>
            <a:xfrm>
              <a:off x="215516" y="1193344"/>
              <a:ext cx="648072" cy="403290"/>
            </a:xfrm>
            <a:prstGeom prst="rect">
              <a:avLst/>
            </a:prstGeom>
            <a:solidFill>
              <a:srgbClr val="5828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4" name="สี่เหลี่ยมผืนผ้า 183"/>
            <p:cNvSpPr/>
            <p:nvPr/>
          </p:nvSpPr>
          <p:spPr>
            <a:xfrm>
              <a:off x="215516" y="1596634"/>
              <a:ext cx="648072" cy="403290"/>
            </a:xfrm>
            <a:prstGeom prst="rect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48" name="สี่เหลี่ยมผืนผ้า 347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CB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349" name="กลุ่ม 348"/>
          <p:cNvGrpSpPr/>
          <p:nvPr userDrawn="1"/>
        </p:nvGrpSpPr>
        <p:grpSpPr>
          <a:xfrm>
            <a:off x="0" y="0"/>
            <a:ext cx="9906000" cy="6858000"/>
            <a:chOff x="0" y="0"/>
            <a:chExt cx="9144000" cy="5143500"/>
          </a:xfrm>
        </p:grpSpPr>
        <p:grpSp>
          <p:nvGrpSpPr>
            <p:cNvPr id="350" name="กลุ่ม 349"/>
            <p:cNvGrpSpPr/>
            <p:nvPr/>
          </p:nvGrpSpPr>
          <p:grpSpPr>
            <a:xfrm>
              <a:off x="68949" y="0"/>
              <a:ext cx="8859027" cy="5143500"/>
              <a:chOff x="68949" y="0"/>
              <a:chExt cx="8859027" cy="5143500"/>
            </a:xfrm>
          </p:grpSpPr>
          <p:cxnSp>
            <p:nvCxnSpPr>
              <p:cNvPr id="379" name="Straight Connector 20"/>
              <p:cNvCxnSpPr/>
              <p:nvPr/>
            </p:nvCxnSpPr>
            <p:spPr>
              <a:xfrm>
                <a:off x="196731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21"/>
              <p:cNvCxnSpPr/>
              <p:nvPr/>
            </p:nvCxnSpPr>
            <p:spPr>
              <a:xfrm>
                <a:off x="217823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22"/>
              <p:cNvCxnSpPr/>
              <p:nvPr/>
            </p:nvCxnSpPr>
            <p:spPr>
              <a:xfrm>
                <a:off x="238916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23"/>
              <p:cNvCxnSpPr/>
              <p:nvPr/>
            </p:nvCxnSpPr>
            <p:spPr>
              <a:xfrm>
                <a:off x="260009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24"/>
              <p:cNvCxnSpPr/>
              <p:nvPr/>
            </p:nvCxnSpPr>
            <p:spPr>
              <a:xfrm>
                <a:off x="281102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25"/>
              <p:cNvCxnSpPr/>
              <p:nvPr/>
            </p:nvCxnSpPr>
            <p:spPr>
              <a:xfrm>
                <a:off x="302195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26"/>
              <p:cNvCxnSpPr/>
              <p:nvPr/>
            </p:nvCxnSpPr>
            <p:spPr>
              <a:xfrm>
                <a:off x="323288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27"/>
              <p:cNvCxnSpPr/>
              <p:nvPr/>
            </p:nvCxnSpPr>
            <p:spPr>
              <a:xfrm>
                <a:off x="344381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28"/>
              <p:cNvCxnSpPr/>
              <p:nvPr/>
            </p:nvCxnSpPr>
            <p:spPr>
              <a:xfrm>
                <a:off x="365474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"/>
              <p:cNvCxnSpPr/>
              <p:nvPr/>
            </p:nvCxnSpPr>
            <p:spPr>
              <a:xfrm>
                <a:off x="386567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9"/>
              <p:cNvCxnSpPr/>
              <p:nvPr/>
            </p:nvCxnSpPr>
            <p:spPr>
              <a:xfrm>
                <a:off x="407660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40"/>
              <p:cNvCxnSpPr/>
              <p:nvPr/>
            </p:nvCxnSpPr>
            <p:spPr>
              <a:xfrm>
                <a:off x="428752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41"/>
              <p:cNvCxnSpPr/>
              <p:nvPr/>
            </p:nvCxnSpPr>
            <p:spPr>
              <a:xfrm>
                <a:off x="49080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42"/>
              <p:cNvCxnSpPr/>
              <p:nvPr/>
            </p:nvCxnSpPr>
            <p:spPr>
              <a:xfrm>
                <a:off x="70173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43"/>
              <p:cNvCxnSpPr/>
              <p:nvPr/>
            </p:nvCxnSpPr>
            <p:spPr>
              <a:xfrm>
                <a:off x="91266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44"/>
              <p:cNvCxnSpPr/>
              <p:nvPr/>
            </p:nvCxnSpPr>
            <p:spPr>
              <a:xfrm>
                <a:off x="112359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45"/>
              <p:cNvCxnSpPr/>
              <p:nvPr/>
            </p:nvCxnSpPr>
            <p:spPr>
              <a:xfrm>
                <a:off x="133452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46"/>
              <p:cNvCxnSpPr/>
              <p:nvPr/>
            </p:nvCxnSpPr>
            <p:spPr>
              <a:xfrm>
                <a:off x="154545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47"/>
              <p:cNvCxnSpPr/>
              <p:nvPr/>
            </p:nvCxnSpPr>
            <p:spPr>
              <a:xfrm>
                <a:off x="175638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49"/>
              <p:cNvCxnSpPr/>
              <p:nvPr/>
            </p:nvCxnSpPr>
            <p:spPr>
              <a:xfrm>
                <a:off x="6894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50"/>
              <p:cNvCxnSpPr/>
              <p:nvPr/>
            </p:nvCxnSpPr>
            <p:spPr>
              <a:xfrm>
                <a:off x="27987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20"/>
              <p:cNvCxnSpPr/>
              <p:nvPr/>
            </p:nvCxnSpPr>
            <p:spPr>
              <a:xfrm>
                <a:off x="639681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21"/>
              <p:cNvCxnSpPr/>
              <p:nvPr/>
            </p:nvCxnSpPr>
            <p:spPr>
              <a:xfrm>
                <a:off x="660774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22"/>
              <p:cNvCxnSpPr/>
              <p:nvPr/>
            </p:nvCxnSpPr>
            <p:spPr>
              <a:xfrm>
                <a:off x="681867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23"/>
              <p:cNvCxnSpPr/>
              <p:nvPr/>
            </p:nvCxnSpPr>
            <p:spPr>
              <a:xfrm>
                <a:off x="702960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24"/>
              <p:cNvCxnSpPr/>
              <p:nvPr/>
            </p:nvCxnSpPr>
            <p:spPr>
              <a:xfrm>
                <a:off x="724053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25"/>
              <p:cNvCxnSpPr/>
              <p:nvPr/>
            </p:nvCxnSpPr>
            <p:spPr>
              <a:xfrm>
                <a:off x="745146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26"/>
              <p:cNvCxnSpPr/>
              <p:nvPr/>
            </p:nvCxnSpPr>
            <p:spPr>
              <a:xfrm>
                <a:off x="766239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27"/>
              <p:cNvCxnSpPr/>
              <p:nvPr/>
            </p:nvCxnSpPr>
            <p:spPr>
              <a:xfrm>
                <a:off x="787332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28"/>
              <p:cNvCxnSpPr/>
              <p:nvPr/>
            </p:nvCxnSpPr>
            <p:spPr>
              <a:xfrm>
                <a:off x="808425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38"/>
              <p:cNvCxnSpPr/>
              <p:nvPr/>
            </p:nvCxnSpPr>
            <p:spPr>
              <a:xfrm>
                <a:off x="829518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39"/>
              <p:cNvCxnSpPr/>
              <p:nvPr/>
            </p:nvCxnSpPr>
            <p:spPr>
              <a:xfrm>
                <a:off x="850610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0"/>
              <p:cNvCxnSpPr/>
              <p:nvPr/>
            </p:nvCxnSpPr>
            <p:spPr>
              <a:xfrm>
                <a:off x="871703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"/>
              <p:cNvCxnSpPr/>
              <p:nvPr/>
            </p:nvCxnSpPr>
            <p:spPr>
              <a:xfrm>
                <a:off x="492031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2"/>
              <p:cNvCxnSpPr/>
              <p:nvPr/>
            </p:nvCxnSpPr>
            <p:spPr>
              <a:xfrm>
                <a:off x="513124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3"/>
              <p:cNvCxnSpPr/>
              <p:nvPr/>
            </p:nvCxnSpPr>
            <p:spPr>
              <a:xfrm>
                <a:off x="534217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4"/>
              <p:cNvCxnSpPr/>
              <p:nvPr/>
            </p:nvCxnSpPr>
            <p:spPr>
              <a:xfrm>
                <a:off x="555310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5"/>
              <p:cNvCxnSpPr/>
              <p:nvPr/>
            </p:nvCxnSpPr>
            <p:spPr>
              <a:xfrm>
                <a:off x="576403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6"/>
              <p:cNvCxnSpPr/>
              <p:nvPr/>
            </p:nvCxnSpPr>
            <p:spPr>
              <a:xfrm>
                <a:off x="597496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7"/>
              <p:cNvCxnSpPr/>
              <p:nvPr/>
            </p:nvCxnSpPr>
            <p:spPr>
              <a:xfrm>
                <a:off x="618589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9"/>
              <p:cNvCxnSpPr/>
              <p:nvPr/>
            </p:nvCxnSpPr>
            <p:spPr>
              <a:xfrm>
                <a:off x="449845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50"/>
              <p:cNvCxnSpPr/>
              <p:nvPr/>
            </p:nvCxnSpPr>
            <p:spPr>
              <a:xfrm>
                <a:off x="470938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0"/>
              <p:cNvCxnSpPr/>
              <p:nvPr/>
            </p:nvCxnSpPr>
            <p:spPr>
              <a:xfrm>
                <a:off x="892797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กลุ่ม 350"/>
            <p:cNvGrpSpPr/>
            <p:nvPr/>
          </p:nvGrpSpPr>
          <p:grpSpPr>
            <a:xfrm>
              <a:off x="0" y="115264"/>
              <a:ext cx="9144000" cy="5016757"/>
              <a:chOff x="0" y="115264"/>
              <a:chExt cx="9144000" cy="5016757"/>
            </a:xfrm>
          </p:grpSpPr>
          <p:cxnSp>
            <p:nvCxnSpPr>
              <p:cNvPr id="352" name="Straight Connector 60"/>
              <p:cNvCxnSpPr/>
              <p:nvPr/>
            </p:nvCxnSpPr>
            <p:spPr>
              <a:xfrm rot="16200000">
                <a:off x="4572000" y="-365668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53"/>
              <p:cNvCxnSpPr/>
              <p:nvPr/>
            </p:nvCxnSpPr>
            <p:spPr>
              <a:xfrm rot="16200000">
                <a:off x="4572000" y="-225658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54"/>
              <p:cNvCxnSpPr/>
              <p:nvPr/>
            </p:nvCxnSpPr>
            <p:spPr>
              <a:xfrm rot="16200000">
                <a:off x="4572000" y="-245660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55"/>
              <p:cNvCxnSpPr/>
              <p:nvPr/>
            </p:nvCxnSpPr>
            <p:spPr>
              <a:xfrm rot="16200000">
                <a:off x="4572000" y="-265661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56"/>
              <p:cNvCxnSpPr/>
              <p:nvPr/>
            </p:nvCxnSpPr>
            <p:spPr>
              <a:xfrm rot="16200000">
                <a:off x="4572000" y="-285662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57"/>
              <p:cNvCxnSpPr/>
              <p:nvPr/>
            </p:nvCxnSpPr>
            <p:spPr>
              <a:xfrm rot="16200000">
                <a:off x="4572000" y="-305664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58"/>
              <p:cNvCxnSpPr/>
              <p:nvPr/>
            </p:nvCxnSpPr>
            <p:spPr>
              <a:xfrm rot="16200000">
                <a:off x="4572000" y="-325665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59"/>
              <p:cNvCxnSpPr/>
              <p:nvPr/>
            </p:nvCxnSpPr>
            <p:spPr>
              <a:xfrm rot="16200000">
                <a:off x="4572000" y="-345666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61"/>
              <p:cNvCxnSpPr/>
              <p:nvPr/>
            </p:nvCxnSpPr>
            <p:spPr>
              <a:xfrm rot="16200000">
                <a:off x="4572000" y="-385669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62"/>
              <p:cNvCxnSpPr/>
              <p:nvPr/>
            </p:nvCxnSpPr>
            <p:spPr>
              <a:xfrm rot="16200000">
                <a:off x="4572000" y="-405670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63"/>
              <p:cNvCxnSpPr/>
              <p:nvPr/>
            </p:nvCxnSpPr>
            <p:spPr>
              <a:xfrm rot="16200000">
                <a:off x="4572000" y="-425672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64"/>
              <p:cNvCxnSpPr/>
              <p:nvPr/>
            </p:nvCxnSpPr>
            <p:spPr>
              <a:xfrm rot="16200000">
                <a:off x="4572000" y="-445673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60"/>
              <p:cNvCxnSpPr/>
              <p:nvPr/>
            </p:nvCxnSpPr>
            <p:spPr>
              <a:xfrm rot="16200000">
                <a:off x="4572000" y="-145613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53"/>
              <p:cNvCxnSpPr/>
              <p:nvPr/>
            </p:nvCxnSpPr>
            <p:spPr>
              <a:xfrm rot="16200000">
                <a:off x="4572000" y="-5603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54"/>
              <p:cNvCxnSpPr/>
              <p:nvPr/>
            </p:nvCxnSpPr>
            <p:spPr>
              <a:xfrm rot="16200000">
                <a:off x="4572000" y="-25605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55"/>
              <p:cNvCxnSpPr/>
              <p:nvPr/>
            </p:nvCxnSpPr>
            <p:spPr>
              <a:xfrm rot="16200000">
                <a:off x="4572000" y="-45606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56"/>
              <p:cNvCxnSpPr/>
              <p:nvPr/>
            </p:nvCxnSpPr>
            <p:spPr>
              <a:xfrm rot="16200000">
                <a:off x="4572000" y="-65607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57"/>
              <p:cNvCxnSpPr/>
              <p:nvPr/>
            </p:nvCxnSpPr>
            <p:spPr>
              <a:xfrm rot="16200000">
                <a:off x="4572000" y="-8560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58"/>
              <p:cNvCxnSpPr/>
              <p:nvPr/>
            </p:nvCxnSpPr>
            <p:spPr>
              <a:xfrm rot="16200000">
                <a:off x="4572000" y="-10561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59"/>
              <p:cNvCxnSpPr/>
              <p:nvPr/>
            </p:nvCxnSpPr>
            <p:spPr>
              <a:xfrm rot="16200000">
                <a:off x="4572000" y="-125611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61"/>
              <p:cNvCxnSpPr/>
              <p:nvPr/>
            </p:nvCxnSpPr>
            <p:spPr>
              <a:xfrm rot="16200000">
                <a:off x="4572000" y="-165614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62"/>
              <p:cNvCxnSpPr/>
              <p:nvPr/>
            </p:nvCxnSpPr>
            <p:spPr>
              <a:xfrm rot="16200000">
                <a:off x="4572000" y="-185615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63"/>
              <p:cNvCxnSpPr/>
              <p:nvPr/>
            </p:nvCxnSpPr>
            <p:spPr>
              <a:xfrm rot="16200000">
                <a:off x="4572000" y="-205617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64"/>
              <p:cNvCxnSpPr/>
              <p:nvPr/>
            </p:nvCxnSpPr>
            <p:spPr>
              <a:xfrm rot="16200000">
                <a:off x="4572000" y="-225618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53"/>
              <p:cNvCxnSpPr/>
              <p:nvPr/>
            </p:nvCxnSpPr>
            <p:spPr>
              <a:xfrm rot="16200000">
                <a:off x="4572000" y="56002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54"/>
              <p:cNvCxnSpPr/>
              <p:nvPr/>
            </p:nvCxnSpPr>
            <p:spPr>
              <a:xfrm rot="16200000">
                <a:off x="4572000" y="3600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55"/>
              <p:cNvCxnSpPr/>
              <p:nvPr/>
            </p:nvCxnSpPr>
            <p:spPr>
              <a:xfrm rot="16200000">
                <a:off x="4572000" y="1599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2" name="สี่เหลี่ยมผืนผ้า 421"/>
          <p:cNvSpPr/>
          <p:nvPr userDrawn="1"/>
        </p:nvSpPr>
        <p:spPr>
          <a:xfrm>
            <a:off x="0" y="-17766"/>
            <a:ext cx="9906000" cy="268860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3" name="สี่เหลี่ยมผืนผ้า 422"/>
          <p:cNvSpPr/>
          <p:nvPr userDrawn="1"/>
        </p:nvSpPr>
        <p:spPr>
          <a:xfrm>
            <a:off x="-2314" y="6322456"/>
            <a:ext cx="9906000" cy="535544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24" name="กลุ่ม 423"/>
          <p:cNvGrpSpPr/>
          <p:nvPr userDrawn="1"/>
        </p:nvGrpSpPr>
        <p:grpSpPr>
          <a:xfrm>
            <a:off x="331015" y="6500955"/>
            <a:ext cx="253500" cy="192408"/>
            <a:chOff x="6876256" y="1282075"/>
            <a:chExt cx="234000" cy="144306"/>
          </a:xfrm>
        </p:grpSpPr>
        <p:cxnSp>
          <p:nvCxnSpPr>
            <p:cNvPr id="425" name="ตัวเชื่อมต่อตรง 424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ตัวเชื่อมต่อตรง 425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ตัวเชื่อมต่อตรง 426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8" name="สี่เหลี่ยมผืนผ้ามุมมน 427"/>
          <p:cNvSpPr/>
          <p:nvPr userDrawn="1"/>
        </p:nvSpPr>
        <p:spPr>
          <a:xfrm>
            <a:off x="759058" y="6489159"/>
            <a:ext cx="2730000" cy="2160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9" name="สี่เหลี่ยมผืนผ้า 428"/>
          <p:cNvSpPr/>
          <p:nvPr userDrawn="1"/>
        </p:nvSpPr>
        <p:spPr>
          <a:xfrm>
            <a:off x="3626853" y="6532983"/>
            <a:ext cx="105248" cy="128356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0" name="สี่เหลี่ยมผืนผ้า 429"/>
          <p:cNvSpPr/>
          <p:nvPr userDrawn="1"/>
        </p:nvSpPr>
        <p:spPr>
          <a:xfrm>
            <a:off x="3833639" y="6532983"/>
            <a:ext cx="105248" cy="128356"/>
          </a:xfrm>
          <a:prstGeom prst="rect">
            <a:avLst/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1" name="สี่เหลี่ยมผืนผ้า 1034"/>
          <p:cNvSpPr/>
          <p:nvPr userDrawn="1"/>
        </p:nvSpPr>
        <p:spPr>
          <a:xfrm rot="2700000">
            <a:off x="7303992" y="6544665"/>
            <a:ext cx="144000" cy="117000"/>
          </a:xfrm>
          <a:custGeom>
            <a:avLst/>
            <a:gdLst>
              <a:gd name="connsiteX0" fmla="*/ 0 w 162000"/>
              <a:gd name="connsiteY0" fmla="*/ 0 h 162000"/>
              <a:gd name="connsiteX1" fmla="*/ 162000 w 162000"/>
              <a:gd name="connsiteY1" fmla="*/ 0 h 162000"/>
              <a:gd name="connsiteX2" fmla="*/ 162000 w 162000"/>
              <a:gd name="connsiteY2" fmla="*/ 162000 h 162000"/>
              <a:gd name="connsiteX3" fmla="*/ 0 w 162000"/>
              <a:gd name="connsiteY3" fmla="*/ 162000 h 162000"/>
              <a:gd name="connsiteX4" fmla="*/ 0 w 162000"/>
              <a:gd name="connsiteY4" fmla="*/ 0 h 162000"/>
              <a:gd name="connsiteX0" fmla="*/ 162000 w 253440"/>
              <a:gd name="connsiteY0" fmla="*/ 162000 h 253440"/>
              <a:gd name="connsiteX1" fmla="*/ 0 w 253440"/>
              <a:gd name="connsiteY1" fmla="*/ 162000 h 253440"/>
              <a:gd name="connsiteX2" fmla="*/ 0 w 253440"/>
              <a:gd name="connsiteY2" fmla="*/ 0 h 253440"/>
              <a:gd name="connsiteX3" fmla="*/ 162000 w 253440"/>
              <a:gd name="connsiteY3" fmla="*/ 0 h 253440"/>
              <a:gd name="connsiteX4" fmla="*/ 253440 w 253440"/>
              <a:gd name="connsiteY4" fmla="*/ 253440 h 253440"/>
              <a:gd name="connsiteX0" fmla="*/ 162000 w 162000"/>
              <a:gd name="connsiteY0" fmla="*/ 162000 h 162000"/>
              <a:gd name="connsiteX1" fmla="*/ 0 w 162000"/>
              <a:gd name="connsiteY1" fmla="*/ 162000 h 162000"/>
              <a:gd name="connsiteX2" fmla="*/ 0 w 162000"/>
              <a:gd name="connsiteY2" fmla="*/ 0 h 162000"/>
              <a:gd name="connsiteX3" fmla="*/ 162000 w 162000"/>
              <a:gd name="connsiteY3" fmla="*/ 0 h 162000"/>
              <a:gd name="connsiteX0" fmla="*/ 0 w 162000"/>
              <a:gd name="connsiteY0" fmla="*/ 162000 h 162000"/>
              <a:gd name="connsiteX1" fmla="*/ 0 w 162000"/>
              <a:gd name="connsiteY1" fmla="*/ 0 h 162000"/>
              <a:gd name="connsiteX2" fmla="*/ 162000 w 162000"/>
              <a:gd name="connsiteY2" fmla="*/ 0 h 1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000" h="162000">
                <a:moveTo>
                  <a:pt x="0" y="162000"/>
                </a:moveTo>
                <a:lnTo>
                  <a:pt x="0" y="0"/>
                </a:lnTo>
                <a:lnTo>
                  <a:pt x="162000" y="0"/>
                </a:lnTo>
              </a:path>
            </a:pathLst>
          </a:custGeom>
          <a:noFill/>
          <a:ln w="38100" cap="rnd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32" name="ตัวเชื่อมต่อตรง 431"/>
          <p:cNvCxnSpPr/>
          <p:nvPr userDrawn="1"/>
        </p:nvCxnSpPr>
        <p:spPr>
          <a:xfrm>
            <a:off x="8394828" y="6477159"/>
            <a:ext cx="0" cy="24000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3" name="กลุ่ม 432"/>
          <p:cNvGrpSpPr/>
          <p:nvPr userDrawn="1"/>
        </p:nvGrpSpPr>
        <p:grpSpPr>
          <a:xfrm>
            <a:off x="8035172" y="6503237"/>
            <a:ext cx="203641" cy="216000"/>
            <a:chOff x="7336352" y="4877428"/>
            <a:chExt cx="187976" cy="162000"/>
          </a:xfrm>
          <a:solidFill>
            <a:srgbClr val="D4E09B"/>
          </a:solidFill>
        </p:grpSpPr>
        <p:sp>
          <p:nvSpPr>
            <p:cNvPr id="434" name="สี่เหลี่ยมผืนผ้า 433"/>
            <p:cNvSpPr/>
            <p:nvPr/>
          </p:nvSpPr>
          <p:spPr>
            <a:xfrm flipV="1">
              <a:off x="7478609" y="4877428"/>
              <a:ext cx="45719" cy="162000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5" name="สี่เหลี่ยมผืนผ้า 434"/>
            <p:cNvSpPr/>
            <p:nvPr/>
          </p:nvSpPr>
          <p:spPr>
            <a:xfrm flipV="1">
              <a:off x="7431190" y="4903021"/>
              <a:ext cx="45719" cy="134985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6" name="สี่เหลี่ยมผืนผ้า 435"/>
            <p:cNvSpPr/>
            <p:nvPr/>
          </p:nvSpPr>
          <p:spPr>
            <a:xfrm flipV="1">
              <a:off x="7383771" y="4930018"/>
              <a:ext cx="45719" cy="107988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7" name="สี่เหลี่ยมผืนผ้า 436"/>
            <p:cNvSpPr/>
            <p:nvPr/>
          </p:nvSpPr>
          <p:spPr>
            <a:xfrm flipV="1">
              <a:off x="7336352" y="4957015"/>
              <a:ext cx="45719" cy="80991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38" name="กลุ่ม 437"/>
          <p:cNvGrpSpPr/>
          <p:nvPr userDrawn="1"/>
        </p:nvGrpSpPr>
        <p:grpSpPr>
          <a:xfrm>
            <a:off x="7694276" y="6504972"/>
            <a:ext cx="198721" cy="216000"/>
            <a:chOff x="7061088" y="4878729"/>
            <a:chExt cx="183435" cy="162000"/>
          </a:xfrm>
        </p:grpSpPr>
        <p:grpSp>
          <p:nvGrpSpPr>
            <p:cNvPr id="439" name="กลุ่ม 438"/>
            <p:cNvGrpSpPr/>
            <p:nvPr/>
          </p:nvGrpSpPr>
          <p:grpSpPr>
            <a:xfrm>
              <a:off x="7061088" y="4878729"/>
              <a:ext cx="90000" cy="162000"/>
              <a:chOff x="7061088" y="4878729"/>
              <a:chExt cx="90000" cy="154926"/>
            </a:xfrm>
          </p:grpSpPr>
          <p:sp>
            <p:nvSpPr>
              <p:cNvPr id="446" name="มนมุมสี่เหลี่ยมผืนผ้าด้านเดียวกัน 1045"/>
              <p:cNvSpPr/>
              <p:nvPr/>
            </p:nvSpPr>
            <p:spPr>
              <a:xfrm>
                <a:off x="7078891" y="4878729"/>
                <a:ext cx="54394" cy="16987"/>
              </a:xfrm>
              <a:prstGeom prst="roundRect">
                <a:avLst/>
              </a:prstGeom>
              <a:solidFill>
                <a:srgbClr val="582822"/>
              </a:solidFill>
              <a:ln w="127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grpSp>
            <p:nvGrpSpPr>
              <p:cNvPr id="447" name="กลุ่ม 446"/>
              <p:cNvGrpSpPr/>
              <p:nvPr/>
            </p:nvGrpSpPr>
            <p:grpSpPr>
              <a:xfrm>
                <a:off x="7061088" y="4903021"/>
                <a:ext cx="90000" cy="130634"/>
                <a:chOff x="7061088" y="4895155"/>
                <a:chExt cx="90000" cy="138500"/>
              </a:xfrm>
            </p:grpSpPr>
            <p:sp>
              <p:nvSpPr>
                <p:cNvPr id="448" name="สี่เหลี่ยมผืนผ้ามุมมน 447"/>
                <p:cNvSpPr/>
                <p:nvPr/>
              </p:nvSpPr>
              <p:spPr>
                <a:xfrm>
                  <a:off x="7061088" y="4895155"/>
                  <a:ext cx="90000" cy="138500"/>
                </a:xfrm>
                <a:prstGeom prst="roundRect">
                  <a:avLst/>
                </a:prstGeom>
                <a:solidFill>
                  <a:srgbClr val="FEEEE8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  <p:sp>
              <p:nvSpPr>
                <p:cNvPr id="449" name="มนมุมสี่เหลี่ยมผืนผ้าด้านเดียวกัน 1046"/>
                <p:cNvSpPr/>
                <p:nvPr/>
              </p:nvSpPr>
              <p:spPr>
                <a:xfrm flipV="1">
                  <a:off x="7061088" y="4938996"/>
                  <a:ext cx="90000" cy="94594"/>
                </a:xfrm>
                <a:prstGeom prst="roundRect">
                  <a:avLst/>
                </a:prstGeom>
                <a:solidFill>
                  <a:srgbClr val="D4E09B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</p:grpSp>
        </p:grpSp>
        <p:grpSp>
          <p:nvGrpSpPr>
            <p:cNvPr id="440" name="กลุ่ม 439"/>
            <p:cNvGrpSpPr/>
            <p:nvPr/>
          </p:nvGrpSpPr>
          <p:grpSpPr>
            <a:xfrm>
              <a:off x="7151088" y="4894015"/>
              <a:ext cx="93435" cy="126000"/>
              <a:chOff x="7151088" y="4894015"/>
              <a:chExt cx="93435" cy="126000"/>
            </a:xfrm>
          </p:grpSpPr>
          <p:grpSp>
            <p:nvGrpSpPr>
              <p:cNvPr id="441" name="กลุ่ม 440"/>
              <p:cNvGrpSpPr/>
              <p:nvPr/>
            </p:nvGrpSpPr>
            <p:grpSpPr>
              <a:xfrm>
                <a:off x="7203225" y="4894015"/>
                <a:ext cx="29502" cy="39796"/>
                <a:chOff x="6876256" y="4377510"/>
                <a:chExt cx="72008" cy="72008"/>
              </a:xfrm>
              <a:solidFill>
                <a:srgbClr val="FDE3E4"/>
              </a:solidFill>
            </p:grpSpPr>
            <p:cxnSp>
              <p:nvCxnSpPr>
                <p:cNvPr id="444" name="ตัวเชื่อมต่อตรง 443"/>
                <p:cNvCxnSpPr/>
                <p:nvPr/>
              </p:nvCxnSpPr>
              <p:spPr>
                <a:xfrm>
                  <a:off x="6876256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ตัวเชื่อมต่อตรง 444"/>
                <p:cNvCxnSpPr/>
                <p:nvPr/>
              </p:nvCxnSpPr>
              <p:spPr>
                <a:xfrm>
                  <a:off x="6948264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มนมุมสี่เหลี่ยมผืนผ้าด้านเดียวกัน 441"/>
              <p:cNvSpPr/>
              <p:nvPr/>
            </p:nvSpPr>
            <p:spPr>
              <a:xfrm rot="10800000">
                <a:off x="7191431" y="4924593"/>
                <a:ext cx="53092" cy="397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43" name="สี่เหลี่ยมผืนผ้า 1034"/>
              <p:cNvSpPr/>
              <p:nvPr/>
            </p:nvSpPr>
            <p:spPr>
              <a:xfrm rot="10800000">
                <a:off x="7151088" y="4969121"/>
                <a:ext cx="66888" cy="50894"/>
              </a:xfrm>
              <a:custGeom>
                <a:avLst/>
                <a:gdLst>
                  <a:gd name="connsiteX0" fmla="*/ 0 w 162000"/>
                  <a:gd name="connsiteY0" fmla="*/ 0 h 162000"/>
                  <a:gd name="connsiteX1" fmla="*/ 162000 w 162000"/>
                  <a:gd name="connsiteY1" fmla="*/ 0 h 162000"/>
                  <a:gd name="connsiteX2" fmla="*/ 162000 w 162000"/>
                  <a:gd name="connsiteY2" fmla="*/ 162000 h 162000"/>
                  <a:gd name="connsiteX3" fmla="*/ 0 w 162000"/>
                  <a:gd name="connsiteY3" fmla="*/ 162000 h 162000"/>
                  <a:gd name="connsiteX4" fmla="*/ 0 w 162000"/>
                  <a:gd name="connsiteY4" fmla="*/ 0 h 162000"/>
                  <a:gd name="connsiteX0" fmla="*/ 162000 w 253440"/>
                  <a:gd name="connsiteY0" fmla="*/ 162000 h 253440"/>
                  <a:gd name="connsiteX1" fmla="*/ 0 w 253440"/>
                  <a:gd name="connsiteY1" fmla="*/ 162000 h 253440"/>
                  <a:gd name="connsiteX2" fmla="*/ 0 w 253440"/>
                  <a:gd name="connsiteY2" fmla="*/ 0 h 253440"/>
                  <a:gd name="connsiteX3" fmla="*/ 162000 w 253440"/>
                  <a:gd name="connsiteY3" fmla="*/ 0 h 253440"/>
                  <a:gd name="connsiteX4" fmla="*/ 253440 w 253440"/>
                  <a:gd name="connsiteY4" fmla="*/ 253440 h 253440"/>
                  <a:gd name="connsiteX0" fmla="*/ 162000 w 162000"/>
                  <a:gd name="connsiteY0" fmla="*/ 162000 h 162000"/>
                  <a:gd name="connsiteX1" fmla="*/ 0 w 162000"/>
                  <a:gd name="connsiteY1" fmla="*/ 162000 h 162000"/>
                  <a:gd name="connsiteX2" fmla="*/ 0 w 162000"/>
                  <a:gd name="connsiteY2" fmla="*/ 0 h 162000"/>
                  <a:gd name="connsiteX3" fmla="*/ 162000 w 162000"/>
                  <a:gd name="connsiteY3" fmla="*/ 0 h 162000"/>
                  <a:gd name="connsiteX0" fmla="*/ 0 w 162000"/>
                  <a:gd name="connsiteY0" fmla="*/ 162000 h 162000"/>
                  <a:gd name="connsiteX1" fmla="*/ 0 w 162000"/>
                  <a:gd name="connsiteY1" fmla="*/ 0 h 162000"/>
                  <a:gd name="connsiteX2" fmla="*/ 162000 w 162000"/>
                  <a:gd name="connsiteY2" fmla="*/ 0 h 1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00" h="162000">
                    <a:moveTo>
                      <a:pt x="0" y="162000"/>
                    </a:moveTo>
                    <a:lnTo>
                      <a:pt x="0" y="0"/>
                    </a:lnTo>
                    <a:lnTo>
                      <a:pt x="16200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451" name="สี่เหลี่ยมผืนผ้ามุมมน 450"/>
          <p:cNvSpPr/>
          <p:nvPr/>
        </p:nvSpPr>
        <p:spPr>
          <a:xfrm>
            <a:off x="542440" y="800109"/>
            <a:ext cx="7506172" cy="4928827"/>
          </a:xfrm>
          <a:prstGeom prst="roundRect">
            <a:avLst>
              <a:gd name="adj" fmla="val 4854"/>
            </a:avLst>
          </a:prstGeom>
          <a:solidFill>
            <a:srgbClr val="F6F4D2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 dirty="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2" name="มนมุมสี่เหลี่ยมผืนผ้าด้านเดียวกัน 451"/>
          <p:cNvSpPr/>
          <p:nvPr/>
        </p:nvSpPr>
        <p:spPr>
          <a:xfrm>
            <a:off x="542441" y="805601"/>
            <a:ext cx="7506172" cy="529981"/>
          </a:xfrm>
          <a:prstGeom prst="round2SameRect">
            <a:avLst>
              <a:gd name="adj1" fmla="val 49008"/>
              <a:gd name="adj2" fmla="val 0"/>
            </a:avLst>
          </a:prstGeom>
          <a:solidFill>
            <a:srgbClr val="F19C79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3" name="สี่เหลี่ยมผืนผ้า 452"/>
          <p:cNvSpPr/>
          <p:nvPr/>
        </p:nvSpPr>
        <p:spPr>
          <a:xfrm>
            <a:off x="542441" y="1335480"/>
            <a:ext cx="7506172" cy="626341"/>
          </a:xfrm>
          <a:prstGeom prst="rect">
            <a:avLst/>
          </a:prstGeom>
          <a:solidFill>
            <a:srgbClr val="D4E09B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4" name="สี่เหลี่ยมผืนผ้ามุมมน 453"/>
          <p:cNvSpPr/>
          <p:nvPr/>
        </p:nvSpPr>
        <p:spPr>
          <a:xfrm>
            <a:off x="1960992" y="1528199"/>
            <a:ext cx="5108097" cy="2409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5" name="สี่เหลี่ยมผืนผ้า 454"/>
          <p:cNvSpPr/>
          <p:nvPr/>
        </p:nvSpPr>
        <p:spPr>
          <a:xfrm>
            <a:off x="1258727" y="800115"/>
            <a:ext cx="2300593" cy="529977"/>
          </a:xfrm>
          <a:prstGeom prst="rect">
            <a:avLst/>
          </a:prstGeom>
          <a:solidFill>
            <a:srgbClr val="F6F4D2"/>
          </a:solidFill>
          <a:ln w="57150"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56" name="กลุ่ม 455"/>
          <p:cNvGrpSpPr/>
          <p:nvPr/>
        </p:nvGrpSpPr>
        <p:grpSpPr>
          <a:xfrm>
            <a:off x="7615059" y="1558641"/>
            <a:ext cx="253456" cy="193131"/>
            <a:chOff x="6876256" y="1282075"/>
            <a:chExt cx="234000" cy="144306"/>
          </a:xfrm>
        </p:grpSpPr>
        <p:cxnSp>
          <p:nvCxnSpPr>
            <p:cNvPr id="472" name="ตัวเชื่อมต่อตรง 471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ตัวเชื่อมต่อตรง 472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ตัวเชื่อมต่อตรง 473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7" name="สี่เหลี่ยมผืนผ้า 456"/>
          <p:cNvSpPr/>
          <p:nvPr/>
        </p:nvSpPr>
        <p:spPr>
          <a:xfrm>
            <a:off x="7223407" y="1006291"/>
            <a:ext cx="116979" cy="144540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>
            <a:outerShdw dist="38100" dir="18900000" algn="bl" rotWithShape="0">
              <a:srgbClr val="5828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58" name="ตัวเชื่อมต่อตรง 457"/>
          <p:cNvCxnSpPr/>
          <p:nvPr/>
        </p:nvCxnSpPr>
        <p:spPr>
          <a:xfrm>
            <a:off x="6874128" y="1068125"/>
            <a:ext cx="116979" cy="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กลุ่ม 458"/>
          <p:cNvGrpSpPr/>
          <p:nvPr/>
        </p:nvGrpSpPr>
        <p:grpSpPr>
          <a:xfrm>
            <a:off x="7596862" y="978456"/>
            <a:ext cx="136476" cy="168631"/>
            <a:chOff x="6859461" y="848562"/>
            <a:chExt cx="126000" cy="126000"/>
          </a:xfrm>
        </p:grpSpPr>
        <p:cxnSp>
          <p:nvCxnSpPr>
            <p:cNvPr id="470" name="ตัวเชื่อมต่อตรง 469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ตัวเชื่อมต่อตรง 470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0" name="ดาว 5 แฉก 115"/>
          <p:cNvSpPr/>
          <p:nvPr/>
        </p:nvSpPr>
        <p:spPr>
          <a:xfrm>
            <a:off x="7262400" y="1558637"/>
            <a:ext cx="155973" cy="192720"/>
          </a:xfrm>
          <a:custGeom>
            <a:avLst/>
            <a:gdLst>
              <a:gd name="connsiteX0" fmla="*/ 0 w 424154"/>
              <a:gd name="connsiteY0" fmla="*/ 162259 h 424800"/>
              <a:gd name="connsiteX1" fmla="*/ 162013 w 424154"/>
              <a:gd name="connsiteY1" fmla="*/ 162260 h 424800"/>
              <a:gd name="connsiteX2" fmla="*/ 212077 w 424154"/>
              <a:gd name="connsiteY2" fmla="*/ 0 h 424800"/>
              <a:gd name="connsiteX3" fmla="*/ 262141 w 424154"/>
              <a:gd name="connsiteY3" fmla="*/ 162260 h 424800"/>
              <a:gd name="connsiteX4" fmla="*/ 424154 w 424154"/>
              <a:gd name="connsiteY4" fmla="*/ 162259 h 424800"/>
              <a:gd name="connsiteX5" fmla="*/ 293082 w 424154"/>
              <a:gd name="connsiteY5" fmla="*/ 262540 h 424800"/>
              <a:gd name="connsiteX6" fmla="*/ 343148 w 424154"/>
              <a:gd name="connsiteY6" fmla="*/ 424799 h 424800"/>
              <a:gd name="connsiteX7" fmla="*/ 212077 w 424154"/>
              <a:gd name="connsiteY7" fmla="*/ 324516 h 424800"/>
              <a:gd name="connsiteX8" fmla="*/ 81006 w 424154"/>
              <a:gd name="connsiteY8" fmla="*/ 424799 h 424800"/>
              <a:gd name="connsiteX9" fmla="*/ 131072 w 424154"/>
              <a:gd name="connsiteY9" fmla="*/ 262540 h 424800"/>
              <a:gd name="connsiteX10" fmla="*/ 0 w 424154"/>
              <a:gd name="connsiteY10" fmla="*/ 162259 h 424800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172 w 424326"/>
              <a:gd name="connsiteY0" fmla="*/ 162259 h 424799"/>
              <a:gd name="connsiteX1" fmla="*/ 162185 w 424326"/>
              <a:gd name="connsiteY1" fmla="*/ 162260 h 424799"/>
              <a:gd name="connsiteX2" fmla="*/ 212249 w 424326"/>
              <a:gd name="connsiteY2" fmla="*/ 0 h 424799"/>
              <a:gd name="connsiteX3" fmla="*/ 262313 w 424326"/>
              <a:gd name="connsiteY3" fmla="*/ 162260 h 424799"/>
              <a:gd name="connsiteX4" fmla="*/ 424326 w 424326"/>
              <a:gd name="connsiteY4" fmla="*/ 162259 h 424799"/>
              <a:gd name="connsiteX5" fmla="*/ 293254 w 424326"/>
              <a:gd name="connsiteY5" fmla="*/ 262540 h 424799"/>
              <a:gd name="connsiteX6" fmla="*/ 343320 w 424326"/>
              <a:gd name="connsiteY6" fmla="*/ 424799 h 424799"/>
              <a:gd name="connsiteX7" fmla="*/ 212249 w 424326"/>
              <a:gd name="connsiteY7" fmla="*/ 324516 h 424799"/>
              <a:gd name="connsiteX8" fmla="*/ 81178 w 424326"/>
              <a:gd name="connsiteY8" fmla="*/ 424799 h 424799"/>
              <a:gd name="connsiteX9" fmla="*/ 131244 w 424326"/>
              <a:gd name="connsiteY9" fmla="*/ 262540 h 424799"/>
              <a:gd name="connsiteX10" fmla="*/ 172 w 424326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09301 w 424154"/>
              <a:gd name="connsiteY9" fmla="*/ 274635 h 425073"/>
              <a:gd name="connsiteX10" fmla="*/ 0 w 424154"/>
              <a:gd name="connsiteY10" fmla="*/ 162259 h 425073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293082 w 424154"/>
              <a:gd name="connsiteY5" fmla="*/ 262540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24529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35650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308"/>
              <a:gd name="connsiteY0" fmla="*/ 165527 h 428508"/>
              <a:gd name="connsiteX1" fmla="*/ 137957 w 424308"/>
              <a:gd name="connsiteY1" fmla="*/ 138918 h 428508"/>
              <a:gd name="connsiteX2" fmla="*/ 212212 w 424308"/>
              <a:gd name="connsiteY2" fmla="*/ 3268 h 428508"/>
              <a:gd name="connsiteX3" fmla="*/ 269533 w 424308"/>
              <a:gd name="connsiteY3" fmla="*/ 141338 h 428508"/>
              <a:gd name="connsiteX4" fmla="*/ 424289 w 424308"/>
              <a:gd name="connsiteY4" fmla="*/ 165527 h 428508"/>
              <a:gd name="connsiteX5" fmla="*/ 314988 w 424308"/>
              <a:gd name="connsiteY5" fmla="*/ 270646 h 428508"/>
              <a:gd name="connsiteX6" fmla="*/ 343283 w 424308"/>
              <a:gd name="connsiteY6" fmla="*/ 428067 h 428508"/>
              <a:gd name="connsiteX7" fmla="*/ 212212 w 424308"/>
              <a:gd name="connsiteY7" fmla="*/ 356813 h 428508"/>
              <a:gd name="connsiteX8" fmla="*/ 81141 w 424308"/>
              <a:gd name="connsiteY8" fmla="*/ 428067 h 428508"/>
              <a:gd name="connsiteX9" fmla="*/ 109436 w 424308"/>
              <a:gd name="connsiteY9" fmla="*/ 277903 h 428508"/>
              <a:gd name="connsiteX10" fmla="*/ 135 w 424308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4289" h="428508">
                <a:moveTo>
                  <a:pt x="135" y="165527"/>
                </a:moveTo>
                <a:cubicBezTo>
                  <a:pt x="-3918" y="121984"/>
                  <a:pt x="83953" y="138918"/>
                  <a:pt x="137957" y="138918"/>
                </a:cubicBezTo>
                <a:cubicBezTo>
                  <a:pt x="154645" y="84831"/>
                  <a:pt x="176171" y="25907"/>
                  <a:pt x="212212" y="3268"/>
                </a:cubicBezTo>
                <a:cubicBezTo>
                  <a:pt x="245834" y="-20055"/>
                  <a:pt x="252845" y="87251"/>
                  <a:pt x="269533" y="141338"/>
                </a:cubicBezTo>
                <a:cubicBezTo>
                  <a:pt x="323537" y="141338"/>
                  <a:pt x="423504" y="126822"/>
                  <a:pt x="424289" y="165527"/>
                </a:cubicBezTo>
                <a:cubicBezTo>
                  <a:pt x="419303" y="223144"/>
                  <a:pt x="358679" y="237219"/>
                  <a:pt x="314988" y="270646"/>
                </a:cubicBezTo>
                <a:cubicBezTo>
                  <a:pt x="331677" y="324732"/>
                  <a:pt x="379813" y="422362"/>
                  <a:pt x="343283" y="428067"/>
                </a:cubicBezTo>
                <a:cubicBezTo>
                  <a:pt x="287497" y="433343"/>
                  <a:pt x="255902" y="390241"/>
                  <a:pt x="212212" y="356813"/>
                </a:cubicBezTo>
                <a:cubicBezTo>
                  <a:pt x="168522" y="390241"/>
                  <a:pt x="149022" y="426086"/>
                  <a:pt x="81141" y="428067"/>
                </a:cubicBezTo>
                <a:cubicBezTo>
                  <a:pt x="42192" y="427200"/>
                  <a:pt x="92747" y="331989"/>
                  <a:pt x="109436" y="277903"/>
                </a:cubicBezTo>
                <a:cubicBezTo>
                  <a:pt x="65745" y="244476"/>
                  <a:pt x="9959" y="223144"/>
                  <a:pt x="135" y="165527"/>
                </a:cubicBezTo>
                <a:close/>
              </a:path>
            </a:pathLst>
          </a:custGeom>
          <a:solidFill>
            <a:srgbClr val="58282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61" name="กลุ่ม 460"/>
          <p:cNvGrpSpPr/>
          <p:nvPr/>
        </p:nvGrpSpPr>
        <p:grpSpPr>
          <a:xfrm rot="18813999">
            <a:off x="3751533" y="1027812"/>
            <a:ext cx="130087" cy="105282"/>
            <a:chOff x="6859461" y="848562"/>
            <a:chExt cx="126000" cy="126000"/>
          </a:xfrm>
        </p:grpSpPr>
        <p:cxnSp>
          <p:nvCxnSpPr>
            <p:cNvPr id="468" name="ตัวเชื่อมต่อตรง 467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ตัวเชื่อมต่อตรง 468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2" name="กลุ่ม 461"/>
          <p:cNvGrpSpPr/>
          <p:nvPr/>
        </p:nvGrpSpPr>
        <p:grpSpPr>
          <a:xfrm>
            <a:off x="3298058" y="1015412"/>
            <a:ext cx="105282" cy="130087"/>
            <a:chOff x="6859461" y="848562"/>
            <a:chExt cx="126000" cy="126000"/>
          </a:xfrm>
        </p:grpSpPr>
        <p:cxnSp>
          <p:nvCxnSpPr>
            <p:cNvPr id="466" name="ตัวเชื่อมต่อตรง 465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ตัวเชื่อมต่อตรง 466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3" name="ลูกศรเชื่อมต่อแบบตรง 462"/>
          <p:cNvCxnSpPr/>
          <p:nvPr/>
        </p:nvCxnSpPr>
        <p:spPr>
          <a:xfrm>
            <a:off x="1208647" y="1656963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วงรี 1028"/>
          <p:cNvSpPr/>
          <p:nvPr/>
        </p:nvSpPr>
        <p:spPr>
          <a:xfrm>
            <a:off x="1570801" y="1566047"/>
            <a:ext cx="155973" cy="192720"/>
          </a:xfrm>
          <a:custGeom>
            <a:avLst/>
            <a:gdLst>
              <a:gd name="connsiteX0" fmla="*/ 0 w 175504"/>
              <a:gd name="connsiteY0" fmla="*/ 55366 h 110731"/>
              <a:gd name="connsiteX1" fmla="*/ 87752 w 175504"/>
              <a:gd name="connsiteY1" fmla="*/ 0 h 110731"/>
              <a:gd name="connsiteX2" fmla="*/ 175504 w 175504"/>
              <a:gd name="connsiteY2" fmla="*/ 55366 h 110731"/>
              <a:gd name="connsiteX3" fmla="*/ 87752 w 175504"/>
              <a:gd name="connsiteY3" fmla="*/ 110732 h 110731"/>
              <a:gd name="connsiteX4" fmla="*/ 0 w 175504"/>
              <a:gd name="connsiteY4" fmla="*/ 55366 h 110731"/>
              <a:gd name="connsiteX0" fmla="*/ 87752 w 179192"/>
              <a:gd name="connsiteY0" fmla="*/ 0 h 110732"/>
              <a:gd name="connsiteX1" fmla="*/ 175504 w 179192"/>
              <a:gd name="connsiteY1" fmla="*/ 55366 h 110732"/>
              <a:gd name="connsiteX2" fmla="*/ 87752 w 179192"/>
              <a:gd name="connsiteY2" fmla="*/ 110732 h 110732"/>
              <a:gd name="connsiteX3" fmla="*/ 0 w 179192"/>
              <a:gd name="connsiteY3" fmla="*/ 55366 h 110732"/>
              <a:gd name="connsiteX4" fmla="*/ 179192 w 179192"/>
              <a:gd name="connsiteY4" fmla="*/ 91440 h 110732"/>
              <a:gd name="connsiteX0" fmla="*/ 88280 w 176032"/>
              <a:gd name="connsiteY0" fmla="*/ 43995 h 154727"/>
              <a:gd name="connsiteX1" fmla="*/ 176032 w 176032"/>
              <a:gd name="connsiteY1" fmla="*/ 99361 h 154727"/>
              <a:gd name="connsiteX2" fmla="*/ 88280 w 176032"/>
              <a:gd name="connsiteY2" fmla="*/ 154727 h 154727"/>
              <a:gd name="connsiteX3" fmla="*/ 528 w 176032"/>
              <a:gd name="connsiteY3" fmla="*/ 99361 h 154727"/>
              <a:gd name="connsiteX4" fmla="*/ 112448 w 176032"/>
              <a:gd name="connsiteY4" fmla="*/ 30790 h 154727"/>
              <a:gd name="connsiteX0" fmla="*/ 88013 w 175765"/>
              <a:gd name="connsiteY0" fmla="*/ 13250 h 123982"/>
              <a:gd name="connsiteX1" fmla="*/ 175765 w 175765"/>
              <a:gd name="connsiteY1" fmla="*/ 68616 h 123982"/>
              <a:gd name="connsiteX2" fmla="*/ 88013 w 175765"/>
              <a:gd name="connsiteY2" fmla="*/ 123982 h 123982"/>
              <a:gd name="connsiteX3" fmla="*/ 261 w 175765"/>
              <a:gd name="connsiteY3" fmla="*/ 68616 h 123982"/>
              <a:gd name="connsiteX4" fmla="*/ 112181 w 175765"/>
              <a:gd name="connsiteY4" fmla="*/ 45 h 123982"/>
              <a:gd name="connsiteX0" fmla="*/ 175765 w 175765"/>
              <a:gd name="connsiteY0" fmla="*/ 68616 h 123982"/>
              <a:gd name="connsiteX1" fmla="*/ 88013 w 175765"/>
              <a:gd name="connsiteY1" fmla="*/ 123982 h 123982"/>
              <a:gd name="connsiteX2" fmla="*/ 261 w 175765"/>
              <a:gd name="connsiteY2" fmla="*/ 68616 h 123982"/>
              <a:gd name="connsiteX3" fmla="*/ 112181 w 175765"/>
              <a:gd name="connsiteY3" fmla="*/ 45 h 123982"/>
              <a:gd name="connsiteX0" fmla="*/ 145778 w 145778"/>
              <a:gd name="connsiteY0" fmla="*/ 61142 h 124013"/>
              <a:gd name="connsiteX1" fmla="*/ 87925 w 145778"/>
              <a:gd name="connsiteY1" fmla="*/ 123982 h 124013"/>
              <a:gd name="connsiteX2" fmla="*/ 173 w 145778"/>
              <a:gd name="connsiteY2" fmla="*/ 68616 h 124013"/>
              <a:gd name="connsiteX3" fmla="*/ 112093 w 145778"/>
              <a:gd name="connsiteY3" fmla="*/ 45 h 124013"/>
              <a:gd name="connsiteX0" fmla="*/ 145849 w 145849"/>
              <a:gd name="connsiteY0" fmla="*/ 61164 h 124062"/>
              <a:gd name="connsiteX1" fmla="*/ 87996 w 145849"/>
              <a:gd name="connsiteY1" fmla="*/ 124004 h 124062"/>
              <a:gd name="connsiteX2" fmla="*/ 244 w 145849"/>
              <a:gd name="connsiteY2" fmla="*/ 68638 h 124062"/>
              <a:gd name="connsiteX3" fmla="*/ 112164 w 145849"/>
              <a:gd name="connsiteY3" fmla="*/ 67 h 124062"/>
              <a:gd name="connsiteX0" fmla="*/ 145849 w 145849"/>
              <a:gd name="connsiteY0" fmla="*/ 61164 h 125695"/>
              <a:gd name="connsiteX1" fmla="*/ 87996 w 145849"/>
              <a:gd name="connsiteY1" fmla="*/ 124004 h 125695"/>
              <a:gd name="connsiteX2" fmla="*/ 244 w 145849"/>
              <a:gd name="connsiteY2" fmla="*/ 68638 h 125695"/>
              <a:gd name="connsiteX3" fmla="*/ 112164 w 145849"/>
              <a:gd name="connsiteY3" fmla="*/ 67 h 125695"/>
              <a:gd name="connsiteX0" fmla="*/ 145810 w 145810"/>
              <a:gd name="connsiteY0" fmla="*/ 61097 h 125628"/>
              <a:gd name="connsiteX1" fmla="*/ 87957 w 145810"/>
              <a:gd name="connsiteY1" fmla="*/ 123937 h 125628"/>
              <a:gd name="connsiteX2" fmla="*/ 205 w 145810"/>
              <a:gd name="connsiteY2" fmla="*/ 68571 h 125628"/>
              <a:gd name="connsiteX3" fmla="*/ 112125 w 145810"/>
              <a:gd name="connsiteY3" fmla="*/ 0 h 125628"/>
              <a:gd name="connsiteX0" fmla="*/ 145972 w 145972"/>
              <a:gd name="connsiteY0" fmla="*/ 71063 h 135082"/>
              <a:gd name="connsiteX1" fmla="*/ 88119 w 145972"/>
              <a:gd name="connsiteY1" fmla="*/ 133903 h 135082"/>
              <a:gd name="connsiteX2" fmla="*/ 367 w 145972"/>
              <a:gd name="connsiteY2" fmla="*/ 78537 h 135082"/>
              <a:gd name="connsiteX3" fmla="*/ 122253 w 145972"/>
              <a:gd name="connsiteY3" fmla="*/ 0 h 135082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6858 w 156477"/>
              <a:gd name="connsiteY0" fmla="*/ 87731 h 151818"/>
              <a:gd name="connsiteX1" fmla="*/ 89005 w 156477"/>
              <a:gd name="connsiteY1" fmla="*/ 150571 h 151818"/>
              <a:gd name="connsiteX2" fmla="*/ 1253 w 156477"/>
              <a:gd name="connsiteY2" fmla="*/ 95205 h 151818"/>
              <a:gd name="connsiteX3" fmla="*/ 156477 w 156477"/>
              <a:gd name="connsiteY3" fmla="*/ 0 h 151818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5608 w 155227"/>
              <a:gd name="connsiteY0" fmla="*/ 80588 h 144848"/>
              <a:gd name="connsiteX1" fmla="*/ 87755 w 155227"/>
              <a:gd name="connsiteY1" fmla="*/ 143428 h 144848"/>
              <a:gd name="connsiteX2" fmla="*/ 3 w 155227"/>
              <a:gd name="connsiteY2" fmla="*/ 88062 h 144848"/>
              <a:gd name="connsiteX3" fmla="*/ 155227 w 155227"/>
              <a:gd name="connsiteY3" fmla="*/ 0 h 144848"/>
              <a:gd name="connsiteX0" fmla="*/ 138465 w 148084"/>
              <a:gd name="connsiteY0" fmla="*/ 80588 h 143471"/>
              <a:gd name="connsiteX1" fmla="*/ 80612 w 148084"/>
              <a:gd name="connsiteY1" fmla="*/ 143428 h 143471"/>
              <a:gd name="connsiteX2" fmla="*/ 4 w 148084"/>
              <a:gd name="connsiteY2" fmla="*/ 88062 h 143471"/>
              <a:gd name="connsiteX3" fmla="*/ 148084 w 148084"/>
              <a:gd name="connsiteY3" fmla="*/ 0 h 143471"/>
              <a:gd name="connsiteX0" fmla="*/ 138465 w 148084"/>
              <a:gd name="connsiteY0" fmla="*/ 80588 h 146898"/>
              <a:gd name="connsiteX1" fmla="*/ 80612 w 148084"/>
              <a:gd name="connsiteY1" fmla="*/ 143428 h 146898"/>
              <a:gd name="connsiteX2" fmla="*/ 4 w 148084"/>
              <a:gd name="connsiteY2" fmla="*/ 88062 h 146898"/>
              <a:gd name="connsiteX3" fmla="*/ 148084 w 148084"/>
              <a:gd name="connsiteY3" fmla="*/ 0 h 146898"/>
              <a:gd name="connsiteX0" fmla="*/ 138465 w 148084"/>
              <a:gd name="connsiteY0" fmla="*/ 80588 h 144194"/>
              <a:gd name="connsiteX1" fmla="*/ 80612 w 148084"/>
              <a:gd name="connsiteY1" fmla="*/ 143428 h 144194"/>
              <a:gd name="connsiteX2" fmla="*/ 4 w 148084"/>
              <a:gd name="connsiteY2" fmla="*/ 88062 h 144194"/>
              <a:gd name="connsiteX3" fmla="*/ 148084 w 148084"/>
              <a:gd name="connsiteY3" fmla="*/ 0 h 144194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7215"/>
              <a:gd name="connsiteX1" fmla="*/ 73469 w 140941"/>
              <a:gd name="connsiteY1" fmla="*/ 143428 h 147215"/>
              <a:gd name="connsiteX2" fmla="*/ 4 w 140941"/>
              <a:gd name="connsiteY2" fmla="*/ 73775 h 147215"/>
              <a:gd name="connsiteX3" fmla="*/ 140941 w 140941"/>
              <a:gd name="connsiteY3" fmla="*/ 0 h 147215"/>
              <a:gd name="connsiteX0" fmla="*/ 131322 w 140941"/>
              <a:gd name="connsiteY0" fmla="*/ 80588 h 144557"/>
              <a:gd name="connsiteX1" fmla="*/ 73469 w 140941"/>
              <a:gd name="connsiteY1" fmla="*/ 143428 h 144557"/>
              <a:gd name="connsiteX2" fmla="*/ 4 w 140941"/>
              <a:gd name="connsiteY2" fmla="*/ 73775 h 144557"/>
              <a:gd name="connsiteX3" fmla="*/ 140941 w 140941"/>
              <a:gd name="connsiteY3" fmla="*/ 0 h 144557"/>
              <a:gd name="connsiteX0" fmla="*/ 133037 w 142656"/>
              <a:gd name="connsiteY0" fmla="*/ 80588 h 144614"/>
              <a:gd name="connsiteX1" fmla="*/ 75184 w 142656"/>
              <a:gd name="connsiteY1" fmla="*/ 143428 h 144614"/>
              <a:gd name="connsiteX2" fmla="*/ 1719 w 142656"/>
              <a:gd name="connsiteY2" fmla="*/ 73775 h 144614"/>
              <a:gd name="connsiteX3" fmla="*/ 142656 w 142656"/>
              <a:gd name="connsiteY3" fmla="*/ 0 h 144614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3465"/>
              <a:gd name="connsiteX1" fmla="*/ 75118 w 142590"/>
              <a:gd name="connsiteY1" fmla="*/ 143428 h 143465"/>
              <a:gd name="connsiteX2" fmla="*/ 1653 w 142590"/>
              <a:gd name="connsiteY2" fmla="*/ 73775 h 143465"/>
              <a:gd name="connsiteX3" fmla="*/ 142590 w 142590"/>
              <a:gd name="connsiteY3" fmla="*/ 0 h 143465"/>
              <a:gd name="connsiteX0" fmla="*/ 132971 w 142590"/>
              <a:gd name="connsiteY0" fmla="*/ 80588 h 144101"/>
              <a:gd name="connsiteX1" fmla="*/ 75118 w 142590"/>
              <a:gd name="connsiteY1" fmla="*/ 143428 h 144101"/>
              <a:gd name="connsiteX2" fmla="*/ 1653 w 142590"/>
              <a:gd name="connsiteY2" fmla="*/ 73775 h 144101"/>
              <a:gd name="connsiteX3" fmla="*/ 142590 w 142590"/>
              <a:gd name="connsiteY3" fmla="*/ 0 h 144101"/>
              <a:gd name="connsiteX0" fmla="*/ 133037 w 142656"/>
              <a:gd name="connsiteY0" fmla="*/ 80588 h 145876"/>
              <a:gd name="connsiteX1" fmla="*/ 75184 w 142656"/>
              <a:gd name="connsiteY1" fmla="*/ 143428 h 145876"/>
              <a:gd name="connsiteX2" fmla="*/ 1719 w 142656"/>
              <a:gd name="connsiteY2" fmla="*/ 73775 h 145876"/>
              <a:gd name="connsiteX3" fmla="*/ 142656 w 142656"/>
              <a:gd name="connsiteY3" fmla="*/ 0 h 145876"/>
              <a:gd name="connsiteX0" fmla="*/ 133037 w 142656"/>
              <a:gd name="connsiteY0" fmla="*/ 80588 h 143703"/>
              <a:gd name="connsiteX1" fmla="*/ 75184 w 142656"/>
              <a:gd name="connsiteY1" fmla="*/ 143428 h 143703"/>
              <a:gd name="connsiteX2" fmla="*/ 1719 w 142656"/>
              <a:gd name="connsiteY2" fmla="*/ 73775 h 143703"/>
              <a:gd name="connsiteX3" fmla="*/ 142656 w 142656"/>
              <a:gd name="connsiteY3" fmla="*/ 0 h 143703"/>
              <a:gd name="connsiteX0" fmla="*/ 132746 w 142365"/>
              <a:gd name="connsiteY0" fmla="*/ 80588 h 143703"/>
              <a:gd name="connsiteX1" fmla="*/ 74893 w 142365"/>
              <a:gd name="connsiteY1" fmla="*/ 143428 h 143703"/>
              <a:gd name="connsiteX2" fmla="*/ 1428 w 142365"/>
              <a:gd name="connsiteY2" fmla="*/ 73775 h 143703"/>
              <a:gd name="connsiteX3" fmla="*/ 142365 w 142365"/>
              <a:gd name="connsiteY3" fmla="*/ 0 h 143703"/>
              <a:gd name="connsiteX0" fmla="*/ 133204 w 142823"/>
              <a:gd name="connsiteY0" fmla="*/ 80588 h 143617"/>
              <a:gd name="connsiteX1" fmla="*/ 68208 w 142823"/>
              <a:gd name="connsiteY1" fmla="*/ 143428 h 143617"/>
              <a:gd name="connsiteX2" fmla="*/ 1886 w 142823"/>
              <a:gd name="connsiteY2" fmla="*/ 73775 h 143617"/>
              <a:gd name="connsiteX3" fmla="*/ 142823 w 142823"/>
              <a:gd name="connsiteY3" fmla="*/ 0 h 143617"/>
              <a:gd name="connsiteX0" fmla="*/ 133204 w 142823"/>
              <a:gd name="connsiteY0" fmla="*/ 80588 h 143489"/>
              <a:gd name="connsiteX1" fmla="*/ 68208 w 142823"/>
              <a:gd name="connsiteY1" fmla="*/ 143428 h 143489"/>
              <a:gd name="connsiteX2" fmla="*/ 1886 w 142823"/>
              <a:gd name="connsiteY2" fmla="*/ 73775 h 143489"/>
              <a:gd name="connsiteX3" fmla="*/ 142823 w 142823"/>
              <a:gd name="connsiteY3" fmla="*/ 0 h 143489"/>
              <a:gd name="connsiteX0" fmla="*/ 133353 w 142972"/>
              <a:gd name="connsiteY0" fmla="*/ 80588 h 144302"/>
              <a:gd name="connsiteX1" fmla="*/ 68357 w 142972"/>
              <a:gd name="connsiteY1" fmla="*/ 143428 h 144302"/>
              <a:gd name="connsiteX2" fmla="*/ 2035 w 142972"/>
              <a:gd name="connsiteY2" fmla="*/ 73775 h 144302"/>
              <a:gd name="connsiteX3" fmla="*/ 142972 w 142972"/>
              <a:gd name="connsiteY3" fmla="*/ 0 h 144302"/>
              <a:gd name="connsiteX0" fmla="*/ 133353 w 142972"/>
              <a:gd name="connsiteY0" fmla="*/ 80588 h 143452"/>
              <a:gd name="connsiteX1" fmla="*/ 68357 w 142972"/>
              <a:gd name="connsiteY1" fmla="*/ 143428 h 143452"/>
              <a:gd name="connsiteX2" fmla="*/ 2035 w 142972"/>
              <a:gd name="connsiteY2" fmla="*/ 73775 h 143452"/>
              <a:gd name="connsiteX3" fmla="*/ 142972 w 142972"/>
              <a:gd name="connsiteY3" fmla="*/ 0 h 143452"/>
              <a:gd name="connsiteX0" fmla="*/ 123789 w 133408"/>
              <a:gd name="connsiteY0" fmla="*/ 80588 h 143588"/>
              <a:gd name="connsiteX1" fmla="*/ 58793 w 133408"/>
              <a:gd name="connsiteY1" fmla="*/ 143428 h 143588"/>
              <a:gd name="connsiteX2" fmla="*/ 1996 w 133408"/>
              <a:gd name="connsiteY2" fmla="*/ 69013 h 143588"/>
              <a:gd name="connsiteX3" fmla="*/ 133408 w 133408"/>
              <a:gd name="connsiteY3" fmla="*/ 0 h 143588"/>
              <a:gd name="connsiteX0" fmla="*/ 125877 w 135496"/>
              <a:gd name="connsiteY0" fmla="*/ 80588 h 143588"/>
              <a:gd name="connsiteX1" fmla="*/ 60881 w 135496"/>
              <a:gd name="connsiteY1" fmla="*/ 143428 h 143588"/>
              <a:gd name="connsiteX2" fmla="*/ 4084 w 135496"/>
              <a:gd name="connsiteY2" fmla="*/ 69013 h 143588"/>
              <a:gd name="connsiteX3" fmla="*/ 135496 w 135496"/>
              <a:gd name="connsiteY3" fmla="*/ 0 h 143588"/>
              <a:gd name="connsiteX0" fmla="*/ 126623 w 136242"/>
              <a:gd name="connsiteY0" fmla="*/ 80588 h 143923"/>
              <a:gd name="connsiteX1" fmla="*/ 61627 w 136242"/>
              <a:gd name="connsiteY1" fmla="*/ 143428 h 143923"/>
              <a:gd name="connsiteX2" fmla="*/ 4830 w 136242"/>
              <a:gd name="connsiteY2" fmla="*/ 69013 h 143923"/>
              <a:gd name="connsiteX3" fmla="*/ 136242 w 136242"/>
              <a:gd name="connsiteY3" fmla="*/ 0 h 143923"/>
              <a:gd name="connsiteX0" fmla="*/ 126010 w 135629"/>
              <a:gd name="connsiteY0" fmla="*/ 80588 h 143923"/>
              <a:gd name="connsiteX1" fmla="*/ 61014 w 135629"/>
              <a:gd name="connsiteY1" fmla="*/ 143428 h 143923"/>
              <a:gd name="connsiteX2" fmla="*/ 4217 w 135629"/>
              <a:gd name="connsiteY2" fmla="*/ 69013 h 143923"/>
              <a:gd name="connsiteX3" fmla="*/ 135629 w 135629"/>
              <a:gd name="connsiteY3" fmla="*/ 0 h 143923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29" h="143432">
                <a:moveTo>
                  <a:pt x="126010" y="80588"/>
                </a:moveTo>
                <a:cubicBezTo>
                  <a:pt x="116485" y="130216"/>
                  <a:pt x="83694" y="142976"/>
                  <a:pt x="61014" y="143428"/>
                </a:cubicBezTo>
                <a:cubicBezTo>
                  <a:pt x="38334" y="143880"/>
                  <a:pt x="-15363" y="111968"/>
                  <a:pt x="4217" y="69013"/>
                </a:cubicBezTo>
                <a:cubicBezTo>
                  <a:pt x="23797" y="26058"/>
                  <a:pt x="70251" y="33026"/>
                  <a:pt x="135629" y="0"/>
                </a:cubicBezTo>
              </a:path>
            </a:pathLst>
          </a:custGeom>
          <a:noFill/>
          <a:ln w="38100" cap="rnd">
            <a:solidFill>
              <a:srgbClr val="582822"/>
            </a:solidFill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75" name="กลุ่ม 474"/>
          <p:cNvGrpSpPr/>
          <p:nvPr userDrawn="1"/>
        </p:nvGrpSpPr>
        <p:grpSpPr>
          <a:xfrm>
            <a:off x="767425" y="982976"/>
            <a:ext cx="239288" cy="320176"/>
            <a:chOff x="1231916" y="722591"/>
            <a:chExt cx="243740" cy="264983"/>
          </a:xfrm>
        </p:grpSpPr>
        <p:grpSp>
          <p:nvGrpSpPr>
            <p:cNvPr id="476" name="กลุ่ม 475"/>
            <p:cNvGrpSpPr/>
            <p:nvPr/>
          </p:nvGrpSpPr>
          <p:grpSpPr>
            <a:xfrm>
              <a:off x="1244380" y="722591"/>
              <a:ext cx="231276" cy="264983"/>
              <a:chOff x="732491" y="724196"/>
              <a:chExt cx="188433" cy="263377"/>
            </a:xfrm>
          </p:grpSpPr>
          <p:sp>
            <p:nvSpPr>
              <p:cNvPr id="479" name="บล็อกส่วนโค้ง 100"/>
              <p:cNvSpPr/>
              <p:nvPr/>
            </p:nvSpPr>
            <p:spPr>
              <a:xfrm rot="16496538">
                <a:off x="726819" y="772881"/>
                <a:ext cx="107060" cy="95716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0" name="บล็อกส่วนโค้ง 100"/>
              <p:cNvSpPr/>
              <p:nvPr/>
            </p:nvSpPr>
            <p:spPr>
              <a:xfrm rot="5103462" flipH="1">
                <a:off x="820795" y="849700"/>
                <a:ext cx="115048" cy="85211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1" name="มนมุมสี่เหลี่ยมผืนผ้าด้านเดียวกัน 480"/>
              <p:cNvSpPr/>
              <p:nvPr/>
            </p:nvSpPr>
            <p:spPr>
              <a:xfrm>
                <a:off x="793553" y="724196"/>
                <a:ext cx="64192" cy="263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2" name="ตัวเชื่อมต่อตรง 481"/>
              <p:cNvCxnSpPr>
                <a:stCxn id="481" idx="3"/>
                <a:endCxn id="481" idx="1"/>
              </p:cNvCxnSpPr>
              <p:nvPr/>
            </p:nvCxnSpPr>
            <p:spPr>
              <a:xfrm>
                <a:off x="825649" y="724196"/>
                <a:ext cx="0" cy="263377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7" name="หัวใจ 476"/>
            <p:cNvSpPr/>
            <p:nvPr/>
          </p:nvSpPr>
          <p:spPr>
            <a:xfrm>
              <a:off x="1231916" y="725831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78" name="หัวใจ 477"/>
            <p:cNvSpPr/>
            <p:nvPr/>
          </p:nvSpPr>
          <p:spPr>
            <a:xfrm>
              <a:off x="1429937" y="797839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83" name="กลุ่ม 482"/>
          <p:cNvGrpSpPr/>
          <p:nvPr userDrawn="1"/>
        </p:nvGrpSpPr>
        <p:grpSpPr>
          <a:xfrm>
            <a:off x="1411427" y="931805"/>
            <a:ext cx="187200" cy="312000"/>
            <a:chOff x="2811200" y="1736603"/>
            <a:chExt cx="824694" cy="1167633"/>
          </a:xfrm>
        </p:grpSpPr>
        <p:grpSp>
          <p:nvGrpSpPr>
            <p:cNvPr id="484" name="กลุ่ม 483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86" name="รูปแบบอิสระ 485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7" name="รูปแบบอิสระ 486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8" name="รูปแบบอิสระ 487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9" name="รูปแบบอิสระ 488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85" name="วงรี 484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0" name="กลุ่ม 489"/>
          <p:cNvGrpSpPr/>
          <p:nvPr userDrawn="1"/>
        </p:nvGrpSpPr>
        <p:grpSpPr>
          <a:xfrm>
            <a:off x="9446320" y="6434228"/>
            <a:ext cx="187200" cy="312000"/>
            <a:chOff x="2811200" y="1736603"/>
            <a:chExt cx="824694" cy="1167633"/>
          </a:xfrm>
        </p:grpSpPr>
        <p:grpSp>
          <p:nvGrpSpPr>
            <p:cNvPr id="491" name="กลุ่ม 4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93" name="รูปแบบอิสระ 4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4" name="รูปแบบอิสระ 4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5" name="รูปแบบอิสระ 4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6" name="รูปแบบอิสระ 4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92" name="วงรี 4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7" name="กลุ่ม 496"/>
          <p:cNvGrpSpPr/>
          <p:nvPr userDrawn="1"/>
        </p:nvGrpSpPr>
        <p:grpSpPr>
          <a:xfrm rot="2700000">
            <a:off x="869001" y="6534071"/>
            <a:ext cx="73388" cy="126199"/>
            <a:chOff x="881604" y="3766599"/>
            <a:chExt cx="252000" cy="533343"/>
          </a:xfrm>
        </p:grpSpPr>
        <p:sp>
          <p:nvSpPr>
            <p:cNvPr id="498" name="สี่เหลี่ยมผืนผ้ามุมมน 497"/>
            <p:cNvSpPr/>
            <p:nvPr/>
          </p:nvSpPr>
          <p:spPr>
            <a:xfrm>
              <a:off x="971600" y="4101642"/>
              <a:ext cx="72008" cy="198300"/>
            </a:xfrm>
            <a:prstGeom prst="roundRect">
              <a:avLst/>
            </a:prstGeom>
            <a:solidFill>
              <a:srgbClr val="582822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99" name="ตัวเชื่อมต่อตรง 498"/>
            <p:cNvCxnSpPr/>
            <p:nvPr/>
          </p:nvCxnSpPr>
          <p:spPr>
            <a:xfrm>
              <a:off x="1007604" y="4008670"/>
              <a:ext cx="0" cy="185944"/>
            </a:xfrm>
            <a:prstGeom prst="line">
              <a:avLst/>
            </a:prstGeom>
            <a:ln w="12700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0" name="วงรี 499"/>
            <p:cNvSpPr/>
            <p:nvPr/>
          </p:nvSpPr>
          <p:spPr>
            <a:xfrm>
              <a:off x="881604" y="3766599"/>
              <a:ext cx="252000" cy="252000"/>
            </a:xfrm>
            <a:prstGeom prst="ellipse">
              <a:avLst/>
            </a:prstGeom>
            <a:solidFill>
              <a:srgbClr val="FEEEE8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501" name="กลุ่ม 500"/>
          <p:cNvGrpSpPr/>
          <p:nvPr userDrawn="1"/>
        </p:nvGrpSpPr>
        <p:grpSpPr>
          <a:xfrm>
            <a:off x="7536733" y="5036933"/>
            <a:ext cx="302588" cy="504313"/>
            <a:chOff x="2811200" y="1736603"/>
            <a:chExt cx="824694" cy="1167633"/>
          </a:xfrm>
        </p:grpSpPr>
        <p:grpSp>
          <p:nvGrpSpPr>
            <p:cNvPr id="502" name="กลุ่ม 501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504" name="รูปแบบอิสระ 503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5" name="รูปแบบอิสระ 504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6" name="รูปแบบอิสระ 505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7" name="รูปแบบอิสระ 506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503" name="วงรี 502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508" name="ตัวแทนวันที่ 3"/>
          <p:cNvSpPr>
            <a:spLocks noGrp="1"/>
          </p:cNvSpPr>
          <p:nvPr userDrawn="1">
            <p:ph type="dt" sz="half" idx="2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64F812E2-7BA9-4F68-96DB-5935623483F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09" name="ตัวแทนท้ายกระดาษ 4"/>
          <p:cNvSpPr>
            <a:spLocks noGrp="1"/>
          </p:cNvSpPr>
          <p:nvPr userDrawn="1">
            <p:ph type="ftr" sz="quarter" idx="3"/>
          </p:nvPr>
        </p:nvSpPr>
        <p:spPr>
          <a:xfrm>
            <a:off x="3384550" y="6356356"/>
            <a:ext cx="31369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0" name="ตัวแทนหมายเลขภาพนิ่ง 5"/>
          <p:cNvSpPr>
            <a:spLocks noGrp="1"/>
          </p:cNvSpPr>
          <p:nvPr userDrawn="1">
            <p:ph type="sldNum" sz="quarter" idx="4"/>
          </p:nvPr>
        </p:nvSpPr>
        <p:spPr>
          <a:xfrm>
            <a:off x="7099300" y="6356356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464" name="ลูกศรเชื่อมต่อแบบตรง 463"/>
          <p:cNvCxnSpPr>
            <a:cxnSpLocks/>
          </p:cNvCxnSpPr>
          <p:nvPr/>
        </p:nvCxnSpPr>
        <p:spPr>
          <a:xfrm flipH="1">
            <a:off x="724574" y="1669432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55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  <p:sldLayoutId id="2147483730" r:id="rId31"/>
    <p:sldLayoutId id="2147483731" r:id="rId32"/>
    <p:sldLayoutId id="2147483732" r:id="rId33"/>
    <p:sldLayoutId id="2147483733" r:id="rId34"/>
    <p:sldLayoutId id="2147483734" r:id="rId35"/>
    <p:sldLayoutId id="2147483735" r:id="rId36"/>
    <p:sldLayoutId id="2147483736" r:id="rId37"/>
    <p:sldLayoutId id="2147483737" r:id="rId38"/>
  </p:sldLayoutIdLst>
  <p:hf hdr="0" ftr="0" dt="0"/>
  <p:txStyles>
    <p:titleStyle>
      <a:lvl1pPr algn="ctr" defTabSz="913984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4" indent="-342744" algn="l" defTabSz="91398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2" indent="-285620" algn="l" defTabSz="91398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71" indent="-228495" algn="l" defTabSz="91398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64" indent="-228495" algn="l" defTabSz="91398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6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48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4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33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93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7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9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6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52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4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3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กลุ่ม 178"/>
          <p:cNvGrpSpPr/>
          <p:nvPr userDrawn="1"/>
        </p:nvGrpSpPr>
        <p:grpSpPr>
          <a:xfrm>
            <a:off x="-897650" y="-17768"/>
            <a:ext cx="702078" cy="2666565"/>
            <a:chOff x="215516" y="0"/>
            <a:chExt cx="648072" cy="1999924"/>
          </a:xfrm>
        </p:grpSpPr>
        <p:sp>
          <p:nvSpPr>
            <p:cNvPr id="180" name="สี่เหลี่ยมผืนผ้า 179"/>
            <p:cNvSpPr/>
            <p:nvPr/>
          </p:nvSpPr>
          <p:spPr>
            <a:xfrm>
              <a:off x="215516" y="0"/>
              <a:ext cx="648072" cy="403290"/>
            </a:xfrm>
            <a:prstGeom prst="rect">
              <a:avLst/>
            </a:prstGeom>
            <a:solidFill>
              <a:srgbClr val="CBD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1" name="สี่เหลี่ยมผืนผ้า 180"/>
            <p:cNvSpPr/>
            <p:nvPr/>
          </p:nvSpPr>
          <p:spPr>
            <a:xfrm>
              <a:off x="215516" y="390509"/>
              <a:ext cx="648072" cy="403290"/>
            </a:xfrm>
            <a:prstGeom prst="rect">
              <a:avLst/>
            </a:prstGeom>
            <a:solidFill>
              <a:srgbClr val="D4E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2" name="สี่เหลี่ยมผืนผ้า 181"/>
            <p:cNvSpPr/>
            <p:nvPr/>
          </p:nvSpPr>
          <p:spPr>
            <a:xfrm>
              <a:off x="215516" y="789045"/>
              <a:ext cx="648072" cy="403290"/>
            </a:xfrm>
            <a:prstGeom prst="rect">
              <a:avLst/>
            </a:prstGeom>
            <a:solidFill>
              <a:srgbClr val="F19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3" name="สี่เหลี่ยมผืนผ้า 182"/>
            <p:cNvSpPr/>
            <p:nvPr/>
          </p:nvSpPr>
          <p:spPr>
            <a:xfrm>
              <a:off x="215516" y="1193344"/>
              <a:ext cx="648072" cy="403290"/>
            </a:xfrm>
            <a:prstGeom prst="rect">
              <a:avLst/>
            </a:prstGeom>
            <a:solidFill>
              <a:srgbClr val="5828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4" name="สี่เหลี่ยมผืนผ้า 183"/>
            <p:cNvSpPr/>
            <p:nvPr/>
          </p:nvSpPr>
          <p:spPr>
            <a:xfrm>
              <a:off x="215516" y="1596634"/>
              <a:ext cx="648072" cy="403290"/>
            </a:xfrm>
            <a:prstGeom prst="rect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48" name="สี่เหลี่ยมผืนผ้า 347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CB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349" name="กลุ่ม 348"/>
          <p:cNvGrpSpPr/>
          <p:nvPr userDrawn="1"/>
        </p:nvGrpSpPr>
        <p:grpSpPr>
          <a:xfrm>
            <a:off x="0" y="0"/>
            <a:ext cx="9906000" cy="6858000"/>
            <a:chOff x="0" y="0"/>
            <a:chExt cx="9144000" cy="5143500"/>
          </a:xfrm>
        </p:grpSpPr>
        <p:grpSp>
          <p:nvGrpSpPr>
            <p:cNvPr id="350" name="กลุ่ม 349"/>
            <p:cNvGrpSpPr/>
            <p:nvPr/>
          </p:nvGrpSpPr>
          <p:grpSpPr>
            <a:xfrm>
              <a:off x="68949" y="0"/>
              <a:ext cx="8859027" cy="5143500"/>
              <a:chOff x="68949" y="0"/>
              <a:chExt cx="8859027" cy="5143500"/>
            </a:xfrm>
          </p:grpSpPr>
          <p:cxnSp>
            <p:nvCxnSpPr>
              <p:cNvPr id="379" name="Straight Connector 20"/>
              <p:cNvCxnSpPr/>
              <p:nvPr/>
            </p:nvCxnSpPr>
            <p:spPr>
              <a:xfrm>
                <a:off x="196731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21"/>
              <p:cNvCxnSpPr/>
              <p:nvPr/>
            </p:nvCxnSpPr>
            <p:spPr>
              <a:xfrm>
                <a:off x="217823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22"/>
              <p:cNvCxnSpPr/>
              <p:nvPr/>
            </p:nvCxnSpPr>
            <p:spPr>
              <a:xfrm>
                <a:off x="238916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23"/>
              <p:cNvCxnSpPr/>
              <p:nvPr/>
            </p:nvCxnSpPr>
            <p:spPr>
              <a:xfrm>
                <a:off x="260009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24"/>
              <p:cNvCxnSpPr/>
              <p:nvPr/>
            </p:nvCxnSpPr>
            <p:spPr>
              <a:xfrm>
                <a:off x="281102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25"/>
              <p:cNvCxnSpPr/>
              <p:nvPr/>
            </p:nvCxnSpPr>
            <p:spPr>
              <a:xfrm>
                <a:off x="302195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26"/>
              <p:cNvCxnSpPr/>
              <p:nvPr/>
            </p:nvCxnSpPr>
            <p:spPr>
              <a:xfrm>
                <a:off x="323288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27"/>
              <p:cNvCxnSpPr/>
              <p:nvPr/>
            </p:nvCxnSpPr>
            <p:spPr>
              <a:xfrm>
                <a:off x="344381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28"/>
              <p:cNvCxnSpPr/>
              <p:nvPr/>
            </p:nvCxnSpPr>
            <p:spPr>
              <a:xfrm>
                <a:off x="365474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"/>
              <p:cNvCxnSpPr/>
              <p:nvPr/>
            </p:nvCxnSpPr>
            <p:spPr>
              <a:xfrm>
                <a:off x="386567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9"/>
              <p:cNvCxnSpPr/>
              <p:nvPr/>
            </p:nvCxnSpPr>
            <p:spPr>
              <a:xfrm>
                <a:off x="407660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40"/>
              <p:cNvCxnSpPr/>
              <p:nvPr/>
            </p:nvCxnSpPr>
            <p:spPr>
              <a:xfrm>
                <a:off x="428752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41"/>
              <p:cNvCxnSpPr/>
              <p:nvPr/>
            </p:nvCxnSpPr>
            <p:spPr>
              <a:xfrm>
                <a:off x="49080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42"/>
              <p:cNvCxnSpPr/>
              <p:nvPr/>
            </p:nvCxnSpPr>
            <p:spPr>
              <a:xfrm>
                <a:off x="70173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43"/>
              <p:cNvCxnSpPr/>
              <p:nvPr/>
            </p:nvCxnSpPr>
            <p:spPr>
              <a:xfrm>
                <a:off x="91266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44"/>
              <p:cNvCxnSpPr/>
              <p:nvPr/>
            </p:nvCxnSpPr>
            <p:spPr>
              <a:xfrm>
                <a:off x="112359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45"/>
              <p:cNvCxnSpPr/>
              <p:nvPr/>
            </p:nvCxnSpPr>
            <p:spPr>
              <a:xfrm>
                <a:off x="133452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46"/>
              <p:cNvCxnSpPr/>
              <p:nvPr/>
            </p:nvCxnSpPr>
            <p:spPr>
              <a:xfrm>
                <a:off x="154545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47"/>
              <p:cNvCxnSpPr/>
              <p:nvPr/>
            </p:nvCxnSpPr>
            <p:spPr>
              <a:xfrm>
                <a:off x="175638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49"/>
              <p:cNvCxnSpPr/>
              <p:nvPr/>
            </p:nvCxnSpPr>
            <p:spPr>
              <a:xfrm>
                <a:off x="6894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50"/>
              <p:cNvCxnSpPr/>
              <p:nvPr/>
            </p:nvCxnSpPr>
            <p:spPr>
              <a:xfrm>
                <a:off x="27987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20"/>
              <p:cNvCxnSpPr/>
              <p:nvPr/>
            </p:nvCxnSpPr>
            <p:spPr>
              <a:xfrm>
                <a:off x="639681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21"/>
              <p:cNvCxnSpPr/>
              <p:nvPr/>
            </p:nvCxnSpPr>
            <p:spPr>
              <a:xfrm>
                <a:off x="660774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22"/>
              <p:cNvCxnSpPr/>
              <p:nvPr/>
            </p:nvCxnSpPr>
            <p:spPr>
              <a:xfrm>
                <a:off x="681867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23"/>
              <p:cNvCxnSpPr/>
              <p:nvPr/>
            </p:nvCxnSpPr>
            <p:spPr>
              <a:xfrm>
                <a:off x="702960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24"/>
              <p:cNvCxnSpPr/>
              <p:nvPr/>
            </p:nvCxnSpPr>
            <p:spPr>
              <a:xfrm>
                <a:off x="724053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25"/>
              <p:cNvCxnSpPr/>
              <p:nvPr/>
            </p:nvCxnSpPr>
            <p:spPr>
              <a:xfrm>
                <a:off x="745146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26"/>
              <p:cNvCxnSpPr/>
              <p:nvPr/>
            </p:nvCxnSpPr>
            <p:spPr>
              <a:xfrm>
                <a:off x="766239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27"/>
              <p:cNvCxnSpPr/>
              <p:nvPr/>
            </p:nvCxnSpPr>
            <p:spPr>
              <a:xfrm>
                <a:off x="787332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28"/>
              <p:cNvCxnSpPr/>
              <p:nvPr/>
            </p:nvCxnSpPr>
            <p:spPr>
              <a:xfrm>
                <a:off x="808425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38"/>
              <p:cNvCxnSpPr/>
              <p:nvPr/>
            </p:nvCxnSpPr>
            <p:spPr>
              <a:xfrm>
                <a:off x="829518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39"/>
              <p:cNvCxnSpPr/>
              <p:nvPr/>
            </p:nvCxnSpPr>
            <p:spPr>
              <a:xfrm>
                <a:off x="850610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0"/>
              <p:cNvCxnSpPr/>
              <p:nvPr/>
            </p:nvCxnSpPr>
            <p:spPr>
              <a:xfrm>
                <a:off x="871703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"/>
              <p:cNvCxnSpPr/>
              <p:nvPr/>
            </p:nvCxnSpPr>
            <p:spPr>
              <a:xfrm>
                <a:off x="492031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2"/>
              <p:cNvCxnSpPr/>
              <p:nvPr/>
            </p:nvCxnSpPr>
            <p:spPr>
              <a:xfrm>
                <a:off x="513124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3"/>
              <p:cNvCxnSpPr/>
              <p:nvPr/>
            </p:nvCxnSpPr>
            <p:spPr>
              <a:xfrm>
                <a:off x="534217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4"/>
              <p:cNvCxnSpPr/>
              <p:nvPr/>
            </p:nvCxnSpPr>
            <p:spPr>
              <a:xfrm>
                <a:off x="555310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5"/>
              <p:cNvCxnSpPr/>
              <p:nvPr/>
            </p:nvCxnSpPr>
            <p:spPr>
              <a:xfrm>
                <a:off x="576403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6"/>
              <p:cNvCxnSpPr/>
              <p:nvPr/>
            </p:nvCxnSpPr>
            <p:spPr>
              <a:xfrm>
                <a:off x="597496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7"/>
              <p:cNvCxnSpPr/>
              <p:nvPr/>
            </p:nvCxnSpPr>
            <p:spPr>
              <a:xfrm>
                <a:off x="618589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9"/>
              <p:cNvCxnSpPr/>
              <p:nvPr/>
            </p:nvCxnSpPr>
            <p:spPr>
              <a:xfrm>
                <a:off x="449845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50"/>
              <p:cNvCxnSpPr/>
              <p:nvPr/>
            </p:nvCxnSpPr>
            <p:spPr>
              <a:xfrm>
                <a:off x="470938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0"/>
              <p:cNvCxnSpPr/>
              <p:nvPr/>
            </p:nvCxnSpPr>
            <p:spPr>
              <a:xfrm>
                <a:off x="892797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กลุ่ม 350"/>
            <p:cNvGrpSpPr/>
            <p:nvPr/>
          </p:nvGrpSpPr>
          <p:grpSpPr>
            <a:xfrm>
              <a:off x="0" y="115264"/>
              <a:ext cx="9144000" cy="5016757"/>
              <a:chOff x="0" y="115264"/>
              <a:chExt cx="9144000" cy="5016757"/>
            </a:xfrm>
          </p:grpSpPr>
          <p:cxnSp>
            <p:nvCxnSpPr>
              <p:cNvPr id="352" name="Straight Connector 60"/>
              <p:cNvCxnSpPr/>
              <p:nvPr/>
            </p:nvCxnSpPr>
            <p:spPr>
              <a:xfrm rot="16200000">
                <a:off x="4572000" y="-365668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53"/>
              <p:cNvCxnSpPr/>
              <p:nvPr/>
            </p:nvCxnSpPr>
            <p:spPr>
              <a:xfrm rot="16200000">
                <a:off x="4572000" y="-225658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54"/>
              <p:cNvCxnSpPr/>
              <p:nvPr/>
            </p:nvCxnSpPr>
            <p:spPr>
              <a:xfrm rot="16200000">
                <a:off x="4572000" y="-245660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55"/>
              <p:cNvCxnSpPr/>
              <p:nvPr/>
            </p:nvCxnSpPr>
            <p:spPr>
              <a:xfrm rot="16200000">
                <a:off x="4572000" y="-265661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56"/>
              <p:cNvCxnSpPr/>
              <p:nvPr/>
            </p:nvCxnSpPr>
            <p:spPr>
              <a:xfrm rot="16200000">
                <a:off x="4572000" y="-285662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57"/>
              <p:cNvCxnSpPr/>
              <p:nvPr/>
            </p:nvCxnSpPr>
            <p:spPr>
              <a:xfrm rot="16200000">
                <a:off x="4572000" y="-305664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58"/>
              <p:cNvCxnSpPr/>
              <p:nvPr/>
            </p:nvCxnSpPr>
            <p:spPr>
              <a:xfrm rot="16200000">
                <a:off x="4572000" y="-325665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59"/>
              <p:cNvCxnSpPr/>
              <p:nvPr/>
            </p:nvCxnSpPr>
            <p:spPr>
              <a:xfrm rot="16200000">
                <a:off x="4572000" y="-345666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61"/>
              <p:cNvCxnSpPr/>
              <p:nvPr/>
            </p:nvCxnSpPr>
            <p:spPr>
              <a:xfrm rot="16200000">
                <a:off x="4572000" y="-385669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62"/>
              <p:cNvCxnSpPr/>
              <p:nvPr/>
            </p:nvCxnSpPr>
            <p:spPr>
              <a:xfrm rot="16200000">
                <a:off x="4572000" y="-405670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63"/>
              <p:cNvCxnSpPr/>
              <p:nvPr/>
            </p:nvCxnSpPr>
            <p:spPr>
              <a:xfrm rot="16200000">
                <a:off x="4572000" y="-425672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64"/>
              <p:cNvCxnSpPr/>
              <p:nvPr/>
            </p:nvCxnSpPr>
            <p:spPr>
              <a:xfrm rot="16200000">
                <a:off x="4572000" y="-445673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60"/>
              <p:cNvCxnSpPr/>
              <p:nvPr/>
            </p:nvCxnSpPr>
            <p:spPr>
              <a:xfrm rot="16200000">
                <a:off x="4572000" y="-145613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53"/>
              <p:cNvCxnSpPr/>
              <p:nvPr/>
            </p:nvCxnSpPr>
            <p:spPr>
              <a:xfrm rot="16200000">
                <a:off x="4572000" y="-5603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54"/>
              <p:cNvCxnSpPr/>
              <p:nvPr/>
            </p:nvCxnSpPr>
            <p:spPr>
              <a:xfrm rot="16200000">
                <a:off x="4572000" y="-25605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55"/>
              <p:cNvCxnSpPr/>
              <p:nvPr/>
            </p:nvCxnSpPr>
            <p:spPr>
              <a:xfrm rot="16200000">
                <a:off x="4572000" y="-45606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56"/>
              <p:cNvCxnSpPr/>
              <p:nvPr/>
            </p:nvCxnSpPr>
            <p:spPr>
              <a:xfrm rot="16200000">
                <a:off x="4572000" y="-65607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57"/>
              <p:cNvCxnSpPr/>
              <p:nvPr/>
            </p:nvCxnSpPr>
            <p:spPr>
              <a:xfrm rot="16200000">
                <a:off x="4572000" y="-8560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58"/>
              <p:cNvCxnSpPr/>
              <p:nvPr/>
            </p:nvCxnSpPr>
            <p:spPr>
              <a:xfrm rot="16200000">
                <a:off x="4572000" y="-10561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59"/>
              <p:cNvCxnSpPr/>
              <p:nvPr/>
            </p:nvCxnSpPr>
            <p:spPr>
              <a:xfrm rot="16200000">
                <a:off x="4572000" y="-125611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61"/>
              <p:cNvCxnSpPr/>
              <p:nvPr/>
            </p:nvCxnSpPr>
            <p:spPr>
              <a:xfrm rot="16200000">
                <a:off x="4572000" y="-165614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62"/>
              <p:cNvCxnSpPr/>
              <p:nvPr/>
            </p:nvCxnSpPr>
            <p:spPr>
              <a:xfrm rot="16200000">
                <a:off x="4572000" y="-185615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63"/>
              <p:cNvCxnSpPr/>
              <p:nvPr/>
            </p:nvCxnSpPr>
            <p:spPr>
              <a:xfrm rot="16200000">
                <a:off x="4572000" y="-205617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64"/>
              <p:cNvCxnSpPr/>
              <p:nvPr/>
            </p:nvCxnSpPr>
            <p:spPr>
              <a:xfrm rot="16200000">
                <a:off x="4572000" y="-225618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53"/>
              <p:cNvCxnSpPr/>
              <p:nvPr/>
            </p:nvCxnSpPr>
            <p:spPr>
              <a:xfrm rot="16200000">
                <a:off x="4572000" y="56002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54"/>
              <p:cNvCxnSpPr/>
              <p:nvPr/>
            </p:nvCxnSpPr>
            <p:spPr>
              <a:xfrm rot="16200000">
                <a:off x="4572000" y="3600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55"/>
              <p:cNvCxnSpPr/>
              <p:nvPr/>
            </p:nvCxnSpPr>
            <p:spPr>
              <a:xfrm rot="16200000">
                <a:off x="4572000" y="1599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2" name="สี่เหลี่ยมผืนผ้า 421"/>
          <p:cNvSpPr/>
          <p:nvPr userDrawn="1"/>
        </p:nvSpPr>
        <p:spPr>
          <a:xfrm>
            <a:off x="0" y="-17766"/>
            <a:ext cx="9906000" cy="268860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3" name="สี่เหลี่ยมผืนผ้า 422"/>
          <p:cNvSpPr/>
          <p:nvPr userDrawn="1"/>
        </p:nvSpPr>
        <p:spPr>
          <a:xfrm>
            <a:off x="-2314" y="6322456"/>
            <a:ext cx="9906000" cy="535544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24" name="กลุ่ม 423"/>
          <p:cNvGrpSpPr/>
          <p:nvPr userDrawn="1"/>
        </p:nvGrpSpPr>
        <p:grpSpPr>
          <a:xfrm>
            <a:off x="331015" y="6500955"/>
            <a:ext cx="253500" cy="192408"/>
            <a:chOff x="6876256" y="1282075"/>
            <a:chExt cx="234000" cy="144306"/>
          </a:xfrm>
        </p:grpSpPr>
        <p:cxnSp>
          <p:nvCxnSpPr>
            <p:cNvPr id="425" name="ตัวเชื่อมต่อตรง 424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ตัวเชื่อมต่อตรง 425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ตัวเชื่อมต่อตรง 426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8" name="สี่เหลี่ยมผืนผ้ามุมมน 427"/>
          <p:cNvSpPr/>
          <p:nvPr userDrawn="1"/>
        </p:nvSpPr>
        <p:spPr>
          <a:xfrm>
            <a:off x="759058" y="6489159"/>
            <a:ext cx="2730000" cy="2160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9" name="สี่เหลี่ยมผืนผ้า 428"/>
          <p:cNvSpPr/>
          <p:nvPr userDrawn="1"/>
        </p:nvSpPr>
        <p:spPr>
          <a:xfrm>
            <a:off x="3626853" y="6532983"/>
            <a:ext cx="105248" cy="128356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0" name="สี่เหลี่ยมผืนผ้า 429"/>
          <p:cNvSpPr/>
          <p:nvPr userDrawn="1"/>
        </p:nvSpPr>
        <p:spPr>
          <a:xfrm>
            <a:off x="3833639" y="6532983"/>
            <a:ext cx="105248" cy="128356"/>
          </a:xfrm>
          <a:prstGeom prst="rect">
            <a:avLst/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1" name="สี่เหลี่ยมผืนผ้า 1034"/>
          <p:cNvSpPr/>
          <p:nvPr userDrawn="1"/>
        </p:nvSpPr>
        <p:spPr>
          <a:xfrm rot="2700000">
            <a:off x="7303992" y="6544665"/>
            <a:ext cx="144000" cy="117000"/>
          </a:xfrm>
          <a:custGeom>
            <a:avLst/>
            <a:gdLst>
              <a:gd name="connsiteX0" fmla="*/ 0 w 162000"/>
              <a:gd name="connsiteY0" fmla="*/ 0 h 162000"/>
              <a:gd name="connsiteX1" fmla="*/ 162000 w 162000"/>
              <a:gd name="connsiteY1" fmla="*/ 0 h 162000"/>
              <a:gd name="connsiteX2" fmla="*/ 162000 w 162000"/>
              <a:gd name="connsiteY2" fmla="*/ 162000 h 162000"/>
              <a:gd name="connsiteX3" fmla="*/ 0 w 162000"/>
              <a:gd name="connsiteY3" fmla="*/ 162000 h 162000"/>
              <a:gd name="connsiteX4" fmla="*/ 0 w 162000"/>
              <a:gd name="connsiteY4" fmla="*/ 0 h 162000"/>
              <a:gd name="connsiteX0" fmla="*/ 162000 w 253440"/>
              <a:gd name="connsiteY0" fmla="*/ 162000 h 253440"/>
              <a:gd name="connsiteX1" fmla="*/ 0 w 253440"/>
              <a:gd name="connsiteY1" fmla="*/ 162000 h 253440"/>
              <a:gd name="connsiteX2" fmla="*/ 0 w 253440"/>
              <a:gd name="connsiteY2" fmla="*/ 0 h 253440"/>
              <a:gd name="connsiteX3" fmla="*/ 162000 w 253440"/>
              <a:gd name="connsiteY3" fmla="*/ 0 h 253440"/>
              <a:gd name="connsiteX4" fmla="*/ 253440 w 253440"/>
              <a:gd name="connsiteY4" fmla="*/ 253440 h 253440"/>
              <a:gd name="connsiteX0" fmla="*/ 162000 w 162000"/>
              <a:gd name="connsiteY0" fmla="*/ 162000 h 162000"/>
              <a:gd name="connsiteX1" fmla="*/ 0 w 162000"/>
              <a:gd name="connsiteY1" fmla="*/ 162000 h 162000"/>
              <a:gd name="connsiteX2" fmla="*/ 0 w 162000"/>
              <a:gd name="connsiteY2" fmla="*/ 0 h 162000"/>
              <a:gd name="connsiteX3" fmla="*/ 162000 w 162000"/>
              <a:gd name="connsiteY3" fmla="*/ 0 h 162000"/>
              <a:gd name="connsiteX0" fmla="*/ 0 w 162000"/>
              <a:gd name="connsiteY0" fmla="*/ 162000 h 162000"/>
              <a:gd name="connsiteX1" fmla="*/ 0 w 162000"/>
              <a:gd name="connsiteY1" fmla="*/ 0 h 162000"/>
              <a:gd name="connsiteX2" fmla="*/ 162000 w 162000"/>
              <a:gd name="connsiteY2" fmla="*/ 0 h 1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000" h="162000">
                <a:moveTo>
                  <a:pt x="0" y="162000"/>
                </a:moveTo>
                <a:lnTo>
                  <a:pt x="0" y="0"/>
                </a:lnTo>
                <a:lnTo>
                  <a:pt x="162000" y="0"/>
                </a:lnTo>
              </a:path>
            </a:pathLst>
          </a:custGeom>
          <a:noFill/>
          <a:ln w="38100" cap="rnd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32" name="ตัวเชื่อมต่อตรง 431"/>
          <p:cNvCxnSpPr/>
          <p:nvPr userDrawn="1"/>
        </p:nvCxnSpPr>
        <p:spPr>
          <a:xfrm>
            <a:off x="8394828" y="6477159"/>
            <a:ext cx="0" cy="24000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3" name="กลุ่ม 432"/>
          <p:cNvGrpSpPr/>
          <p:nvPr userDrawn="1"/>
        </p:nvGrpSpPr>
        <p:grpSpPr>
          <a:xfrm>
            <a:off x="8035172" y="6503237"/>
            <a:ext cx="203641" cy="216000"/>
            <a:chOff x="7336352" y="4877428"/>
            <a:chExt cx="187976" cy="162000"/>
          </a:xfrm>
          <a:solidFill>
            <a:srgbClr val="D4E09B"/>
          </a:solidFill>
        </p:grpSpPr>
        <p:sp>
          <p:nvSpPr>
            <p:cNvPr id="434" name="สี่เหลี่ยมผืนผ้า 433"/>
            <p:cNvSpPr/>
            <p:nvPr/>
          </p:nvSpPr>
          <p:spPr>
            <a:xfrm flipV="1">
              <a:off x="7478609" y="4877428"/>
              <a:ext cx="45719" cy="162000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5" name="สี่เหลี่ยมผืนผ้า 434"/>
            <p:cNvSpPr/>
            <p:nvPr/>
          </p:nvSpPr>
          <p:spPr>
            <a:xfrm flipV="1">
              <a:off x="7431190" y="4903021"/>
              <a:ext cx="45719" cy="134985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6" name="สี่เหลี่ยมผืนผ้า 435"/>
            <p:cNvSpPr/>
            <p:nvPr/>
          </p:nvSpPr>
          <p:spPr>
            <a:xfrm flipV="1">
              <a:off x="7383771" y="4930018"/>
              <a:ext cx="45719" cy="107988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7" name="สี่เหลี่ยมผืนผ้า 436"/>
            <p:cNvSpPr/>
            <p:nvPr/>
          </p:nvSpPr>
          <p:spPr>
            <a:xfrm flipV="1">
              <a:off x="7336352" y="4957015"/>
              <a:ext cx="45719" cy="80991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38" name="กลุ่ม 437"/>
          <p:cNvGrpSpPr/>
          <p:nvPr userDrawn="1"/>
        </p:nvGrpSpPr>
        <p:grpSpPr>
          <a:xfrm>
            <a:off x="7694270" y="6504972"/>
            <a:ext cx="198721" cy="216000"/>
            <a:chOff x="7061088" y="4878729"/>
            <a:chExt cx="183435" cy="162000"/>
          </a:xfrm>
        </p:grpSpPr>
        <p:grpSp>
          <p:nvGrpSpPr>
            <p:cNvPr id="439" name="กลุ่ม 438"/>
            <p:cNvGrpSpPr/>
            <p:nvPr/>
          </p:nvGrpSpPr>
          <p:grpSpPr>
            <a:xfrm>
              <a:off x="7061088" y="4878729"/>
              <a:ext cx="90000" cy="162000"/>
              <a:chOff x="7061088" y="4878729"/>
              <a:chExt cx="90000" cy="154926"/>
            </a:xfrm>
          </p:grpSpPr>
          <p:sp>
            <p:nvSpPr>
              <p:cNvPr id="446" name="มนมุมสี่เหลี่ยมผืนผ้าด้านเดียวกัน 1045"/>
              <p:cNvSpPr/>
              <p:nvPr/>
            </p:nvSpPr>
            <p:spPr>
              <a:xfrm>
                <a:off x="7078891" y="4878729"/>
                <a:ext cx="54394" cy="16987"/>
              </a:xfrm>
              <a:prstGeom prst="roundRect">
                <a:avLst/>
              </a:prstGeom>
              <a:solidFill>
                <a:srgbClr val="582822"/>
              </a:solidFill>
              <a:ln w="127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grpSp>
            <p:nvGrpSpPr>
              <p:cNvPr id="447" name="กลุ่ม 446"/>
              <p:cNvGrpSpPr/>
              <p:nvPr/>
            </p:nvGrpSpPr>
            <p:grpSpPr>
              <a:xfrm>
                <a:off x="7061088" y="4903021"/>
                <a:ext cx="90000" cy="130634"/>
                <a:chOff x="7061088" y="4895155"/>
                <a:chExt cx="90000" cy="138500"/>
              </a:xfrm>
            </p:grpSpPr>
            <p:sp>
              <p:nvSpPr>
                <p:cNvPr id="448" name="สี่เหลี่ยมผืนผ้ามุมมน 447"/>
                <p:cNvSpPr/>
                <p:nvPr/>
              </p:nvSpPr>
              <p:spPr>
                <a:xfrm>
                  <a:off x="7061088" y="4895155"/>
                  <a:ext cx="90000" cy="138500"/>
                </a:xfrm>
                <a:prstGeom prst="roundRect">
                  <a:avLst/>
                </a:prstGeom>
                <a:solidFill>
                  <a:srgbClr val="FEEEE8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  <p:sp>
              <p:nvSpPr>
                <p:cNvPr id="449" name="มนมุมสี่เหลี่ยมผืนผ้าด้านเดียวกัน 1046"/>
                <p:cNvSpPr/>
                <p:nvPr/>
              </p:nvSpPr>
              <p:spPr>
                <a:xfrm flipV="1">
                  <a:off x="7061088" y="4938996"/>
                  <a:ext cx="90000" cy="94594"/>
                </a:xfrm>
                <a:prstGeom prst="roundRect">
                  <a:avLst/>
                </a:prstGeom>
                <a:solidFill>
                  <a:srgbClr val="D4E09B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</p:grpSp>
        </p:grpSp>
        <p:grpSp>
          <p:nvGrpSpPr>
            <p:cNvPr id="440" name="กลุ่ม 439"/>
            <p:cNvGrpSpPr/>
            <p:nvPr/>
          </p:nvGrpSpPr>
          <p:grpSpPr>
            <a:xfrm>
              <a:off x="7151088" y="4894015"/>
              <a:ext cx="93435" cy="126000"/>
              <a:chOff x="7151088" y="4894015"/>
              <a:chExt cx="93435" cy="126000"/>
            </a:xfrm>
          </p:grpSpPr>
          <p:grpSp>
            <p:nvGrpSpPr>
              <p:cNvPr id="441" name="กลุ่ม 440"/>
              <p:cNvGrpSpPr/>
              <p:nvPr/>
            </p:nvGrpSpPr>
            <p:grpSpPr>
              <a:xfrm>
                <a:off x="7203225" y="4894015"/>
                <a:ext cx="29502" cy="39796"/>
                <a:chOff x="6876256" y="4377510"/>
                <a:chExt cx="72008" cy="72008"/>
              </a:xfrm>
              <a:solidFill>
                <a:srgbClr val="FDE3E4"/>
              </a:solidFill>
            </p:grpSpPr>
            <p:cxnSp>
              <p:nvCxnSpPr>
                <p:cNvPr id="444" name="ตัวเชื่อมต่อตรง 443"/>
                <p:cNvCxnSpPr/>
                <p:nvPr/>
              </p:nvCxnSpPr>
              <p:spPr>
                <a:xfrm>
                  <a:off x="6876256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ตัวเชื่อมต่อตรง 444"/>
                <p:cNvCxnSpPr/>
                <p:nvPr/>
              </p:nvCxnSpPr>
              <p:spPr>
                <a:xfrm>
                  <a:off x="6948264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มนมุมสี่เหลี่ยมผืนผ้าด้านเดียวกัน 441"/>
              <p:cNvSpPr/>
              <p:nvPr/>
            </p:nvSpPr>
            <p:spPr>
              <a:xfrm rot="10800000">
                <a:off x="7191431" y="4924593"/>
                <a:ext cx="53092" cy="397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43" name="สี่เหลี่ยมผืนผ้า 1034"/>
              <p:cNvSpPr/>
              <p:nvPr/>
            </p:nvSpPr>
            <p:spPr>
              <a:xfrm rot="10800000">
                <a:off x="7151088" y="4969121"/>
                <a:ext cx="66888" cy="50894"/>
              </a:xfrm>
              <a:custGeom>
                <a:avLst/>
                <a:gdLst>
                  <a:gd name="connsiteX0" fmla="*/ 0 w 162000"/>
                  <a:gd name="connsiteY0" fmla="*/ 0 h 162000"/>
                  <a:gd name="connsiteX1" fmla="*/ 162000 w 162000"/>
                  <a:gd name="connsiteY1" fmla="*/ 0 h 162000"/>
                  <a:gd name="connsiteX2" fmla="*/ 162000 w 162000"/>
                  <a:gd name="connsiteY2" fmla="*/ 162000 h 162000"/>
                  <a:gd name="connsiteX3" fmla="*/ 0 w 162000"/>
                  <a:gd name="connsiteY3" fmla="*/ 162000 h 162000"/>
                  <a:gd name="connsiteX4" fmla="*/ 0 w 162000"/>
                  <a:gd name="connsiteY4" fmla="*/ 0 h 162000"/>
                  <a:gd name="connsiteX0" fmla="*/ 162000 w 253440"/>
                  <a:gd name="connsiteY0" fmla="*/ 162000 h 253440"/>
                  <a:gd name="connsiteX1" fmla="*/ 0 w 253440"/>
                  <a:gd name="connsiteY1" fmla="*/ 162000 h 253440"/>
                  <a:gd name="connsiteX2" fmla="*/ 0 w 253440"/>
                  <a:gd name="connsiteY2" fmla="*/ 0 h 253440"/>
                  <a:gd name="connsiteX3" fmla="*/ 162000 w 253440"/>
                  <a:gd name="connsiteY3" fmla="*/ 0 h 253440"/>
                  <a:gd name="connsiteX4" fmla="*/ 253440 w 253440"/>
                  <a:gd name="connsiteY4" fmla="*/ 253440 h 253440"/>
                  <a:gd name="connsiteX0" fmla="*/ 162000 w 162000"/>
                  <a:gd name="connsiteY0" fmla="*/ 162000 h 162000"/>
                  <a:gd name="connsiteX1" fmla="*/ 0 w 162000"/>
                  <a:gd name="connsiteY1" fmla="*/ 162000 h 162000"/>
                  <a:gd name="connsiteX2" fmla="*/ 0 w 162000"/>
                  <a:gd name="connsiteY2" fmla="*/ 0 h 162000"/>
                  <a:gd name="connsiteX3" fmla="*/ 162000 w 162000"/>
                  <a:gd name="connsiteY3" fmla="*/ 0 h 162000"/>
                  <a:gd name="connsiteX0" fmla="*/ 0 w 162000"/>
                  <a:gd name="connsiteY0" fmla="*/ 162000 h 162000"/>
                  <a:gd name="connsiteX1" fmla="*/ 0 w 162000"/>
                  <a:gd name="connsiteY1" fmla="*/ 0 h 162000"/>
                  <a:gd name="connsiteX2" fmla="*/ 162000 w 162000"/>
                  <a:gd name="connsiteY2" fmla="*/ 0 h 1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00" h="162000">
                    <a:moveTo>
                      <a:pt x="0" y="162000"/>
                    </a:moveTo>
                    <a:lnTo>
                      <a:pt x="0" y="0"/>
                    </a:lnTo>
                    <a:lnTo>
                      <a:pt x="16200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451" name="สี่เหลี่ยมผืนผ้ามุมมน 450"/>
          <p:cNvSpPr/>
          <p:nvPr/>
        </p:nvSpPr>
        <p:spPr>
          <a:xfrm>
            <a:off x="542440" y="800109"/>
            <a:ext cx="7506172" cy="4928827"/>
          </a:xfrm>
          <a:prstGeom prst="roundRect">
            <a:avLst>
              <a:gd name="adj" fmla="val 4854"/>
            </a:avLst>
          </a:prstGeom>
          <a:solidFill>
            <a:srgbClr val="F6F4D2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 dirty="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2" name="มนมุมสี่เหลี่ยมผืนผ้าด้านเดียวกัน 451"/>
          <p:cNvSpPr/>
          <p:nvPr/>
        </p:nvSpPr>
        <p:spPr>
          <a:xfrm>
            <a:off x="542441" y="805601"/>
            <a:ext cx="7506172" cy="529981"/>
          </a:xfrm>
          <a:prstGeom prst="round2SameRect">
            <a:avLst>
              <a:gd name="adj1" fmla="val 49008"/>
              <a:gd name="adj2" fmla="val 0"/>
            </a:avLst>
          </a:prstGeom>
          <a:solidFill>
            <a:srgbClr val="F19C79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3" name="สี่เหลี่ยมผืนผ้า 452"/>
          <p:cNvSpPr/>
          <p:nvPr/>
        </p:nvSpPr>
        <p:spPr>
          <a:xfrm>
            <a:off x="542441" y="1335480"/>
            <a:ext cx="7506172" cy="626341"/>
          </a:xfrm>
          <a:prstGeom prst="rect">
            <a:avLst/>
          </a:prstGeom>
          <a:solidFill>
            <a:srgbClr val="D4E09B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4" name="สี่เหลี่ยมผืนผ้ามุมมน 453"/>
          <p:cNvSpPr/>
          <p:nvPr/>
        </p:nvSpPr>
        <p:spPr>
          <a:xfrm>
            <a:off x="1960992" y="1528199"/>
            <a:ext cx="5108097" cy="2409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5" name="สี่เหลี่ยมผืนผ้า 454"/>
          <p:cNvSpPr/>
          <p:nvPr/>
        </p:nvSpPr>
        <p:spPr>
          <a:xfrm>
            <a:off x="1258727" y="800115"/>
            <a:ext cx="2300593" cy="529977"/>
          </a:xfrm>
          <a:prstGeom prst="rect">
            <a:avLst/>
          </a:prstGeom>
          <a:solidFill>
            <a:srgbClr val="F6F4D2"/>
          </a:solidFill>
          <a:ln w="57150"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56" name="กลุ่ม 455"/>
          <p:cNvGrpSpPr/>
          <p:nvPr/>
        </p:nvGrpSpPr>
        <p:grpSpPr>
          <a:xfrm>
            <a:off x="7615059" y="1558641"/>
            <a:ext cx="253456" cy="193131"/>
            <a:chOff x="6876256" y="1282075"/>
            <a:chExt cx="234000" cy="144306"/>
          </a:xfrm>
        </p:grpSpPr>
        <p:cxnSp>
          <p:nvCxnSpPr>
            <p:cNvPr id="472" name="ตัวเชื่อมต่อตรง 471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ตัวเชื่อมต่อตรง 472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ตัวเชื่อมต่อตรง 473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7" name="สี่เหลี่ยมผืนผ้า 456"/>
          <p:cNvSpPr/>
          <p:nvPr/>
        </p:nvSpPr>
        <p:spPr>
          <a:xfrm>
            <a:off x="7223401" y="1006291"/>
            <a:ext cx="116979" cy="144540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>
            <a:outerShdw dist="38100" dir="18900000" algn="bl" rotWithShape="0">
              <a:srgbClr val="5828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58" name="ตัวเชื่อมต่อตรง 457"/>
          <p:cNvCxnSpPr/>
          <p:nvPr/>
        </p:nvCxnSpPr>
        <p:spPr>
          <a:xfrm>
            <a:off x="6874121" y="1068125"/>
            <a:ext cx="116979" cy="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กลุ่ม 458"/>
          <p:cNvGrpSpPr/>
          <p:nvPr/>
        </p:nvGrpSpPr>
        <p:grpSpPr>
          <a:xfrm>
            <a:off x="7596862" y="978456"/>
            <a:ext cx="136476" cy="168631"/>
            <a:chOff x="6859461" y="848562"/>
            <a:chExt cx="126000" cy="126000"/>
          </a:xfrm>
        </p:grpSpPr>
        <p:cxnSp>
          <p:nvCxnSpPr>
            <p:cNvPr id="470" name="ตัวเชื่อมต่อตรง 469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ตัวเชื่อมต่อตรง 470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0" name="ดาว 5 แฉก 115"/>
          <p:cNvSpPr/>
          <p:nvPr/>
        </p:nvSpPr>
        <p:spPr>
          <a:xfrm>
            <a:off x="7262393" y="1558637"/>
            <a:ext cx="155973" cy="192720"/>
          </a:xfrm>
          <a:custGeom>
            <a:avLst/>
            <a:gdLst>
              <a:gd name="connsiteX0" fmla="*/ 0 w 424154"/>
              <a:gd name="connsiteY0" fmla="*/ 162259 h 424800"/>
              <a:gd name="connsiteX1" fmla="*/ 162013 w 424154"/>
              <a:gd name="connsiteY1" fmla="*/ 162260 h 424800"/>
              <a:gd name="connsiteX2" fmla="*/ 212077 w 424154"/>
              <a:gd name="connsiteY2" fmla="*/ 0 h 424800"/>
              <a:gd name="connsiteX3" fmla="*/ 262141 w 424154"/>
              <a:gd name="connsiteY3" fmla="*/ 162260 h 424800"/>
              <a:gd name="connsiteX4" fmla="*/ 424154 w 424154"/>
              <a:gd name="connsiteY4" fmla="*/ 162259 h 424800"/>
              <a:gd name="connsiteX5" fmla="*/ 293082 w 424154"/>
              <a:gd name="connsiteY5" fmla="*/ 262540 h 424800"/>
              <a:gd name="connsiteX6" fmla="*/ 343148 w 424154"/>
              <a:gd name="connsiteY6" fmla="*/ 424799 h 424800"/>
              <a:gd name="connsiteX7" fmla="*/ 212077 w 424154"/>
              <a:gd name="connsiteY7" fmla="*/ 324516 h 424800"/>
              <a:gd name="connsiteX8" fmla="*/ 81006 w 424154"/>
              <a:gd name="connsiteY8" fmla="*/ 424799 h 424800"/>
              <a:gd name="connsiteX9" fmla="*/ 131072 w 424154"/>
              <a:gd name="connsiteY9" fmla="*/ 262540 h 424800"/>
              <a:gd name="connsiteX10" fmla="*/ 0 w 424154"/>
              <a:gd name="connsiteY10" fmla="*/ 162259 h 424800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172 w 424326"/>
              <a:gd name="connsiteY0" fmla="*/ 162259 h 424799"/>
              <a:gd name="connsiteX1" fmla="*/ 162185 w 424326"/>
              <a:gd name="connsiteY1" fmla="*/ 162260 h 424799"/>
              <a:gd name="connsiteX2" fmla="*/ 212249 w 424326"/>
              <a:gd name="connsiteY2" fmla="*/ 0 h 424799"/>
              <a:gd name="connsiteX3" fmla="*/ 262313 w 424326"/>
              <a:gd name="connsiteY3" fmla="*/ 162260 h 424799"/>
              <a:gd name="connsiteX4" fmla="*/ 424326 w 424326"/>
              <a:gd name="connsiteY4" fmla="*/ 162259 h 424799"/>
              <a:gd name="connsiteX5" fmla="*/ 293254 w 424326"/>
              <a:gd name="connsiteY5" fmla="*/ 262540 h 424799"/>
              <a:gd name="connsiteX6" fmla="*/ 343320 w 424326"/>
              <a:gd name="connsiteY6" fmla="*/ 424799 h 424799"/>
              <a:gd name="connsiteX7" fmla="*/ 212249 w 424326"/>
              <a:gd name="connsiteY7" fmla="*/ 324516 h 424799"/>
              <a:gd name="connsiteX8" fmla="*/ 81178 w 424326"/>
              <a:gd name="connsiteY8" fmla="*/ 424799 h 424799"/>
              <a:gd name="connsiteX9" fmla="*/ 131244 w 424326"/>
              <a:gd name="connsiteY9" fmla="*/ 262540 h 424799"/>
              <a:gd name="connsiteX10" fmla="*/ 172 w 424326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09301 w 424154"/>
              <a:gd name="connsiteY9" fmla="*/ 274635 h 425073"/>
              <a:gd name="connsiteX10" fmla="*/ 0 w 424154"/>
              <a:gd name="connsiteY10" fmla="*/ 162259 h 425073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293082 w 424154"/>
              <a:gd name="connsiteY5" fmla="*/ 262540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24529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35650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308"/>
              <a:gd name="connsiteY0" fmla="*/ 165527 h 428508"/>
              <a:gd name="connsiteX1" fmla="*/ 137957 w 424308"/>
              <a:gd name="connsiteY1" fmla="*/ 138918 h 428508"/>
              <a:gd name="connsiteX2" fmla="*/ 212212 w 424308"/>
              <a:gd name="connsiteY2" fmla="*/ 3268 h 428508"/>
              <a:gd name="connsiteX3" fmla="*/ 269533 w 424308"/>
              <a:gd name="connsiteY3" fmla="*/ 141338 h 428508"/>
              <a:gd name="connsiteX4" fmla="*/ 424289 w 424308"/>
              <a:gd name="connsiteY4" fmla="*/ 165527 h 428508"/>
              <a:gd name="connsiteX5" fmla="*/ 314988 w 424308"/>
              <a:gd name="connsiteY5" fmla="*/ 270646 h 428508"/>
              <a:gd name="connsiteX6" fmla="*/ 343283 w 424308"/>
              <a:gd name="connsiteY6" fmla="*/ 428067 h 428508"/>
              <a:gd name="connsiteX7" fmla="*/ 212212 w 424308"/>
              <a:gd name="connsiteY7" fmla="*/ 356813 h 428508"/>
              <a:gd name="connsiteX8" fmla="*/ 81141 w 424308"/>
              <a:gd name="connsiteY8" fmla="*/ 428067 h 428508"/>
              <a:gd name="connsiteX9" fmla="*/ 109436 w 424308"/>
              <a:gd name="connsiteY9" fmla="*/ 277903 h 428508"/>
              <a:gd name="connsiteX10" fmla="*/ 135 w 424308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4289" h="428508">
                <a:moveTo>
                  <a:pt x="135" y="165527"/>
                </a:moveTo>
                <a:cubicBezTo>
                  <a:pt x="-3918" y="121984"/>
                  <a:pt x="83953" y="138918"/>
                  <a:pt x="137957" y="138918"/>
                </a:cubicBezTo>
                <a:cubicBezTo>
                  <a:pt x="154645" y="84831"/>
                  <a:pt x="176171" y="25907"/>
                  <a:pt x="212212" y="3268"/>
                </a:cubicBezTo>
                <a:cubicBezTo>
                  <a:pt x="245834" y="-20055"/>
                  <a:pt x="252845" y="87251"/>
                  <a:pt x="269533" y="141338"/>
                </a:cubicBezTo>
                <a:cubicBezTo>
                  <a:pt x="323537" y="141338"/>
                  <a:pt x="423504" y="126822"/>
                  <a:pt x="424289" y="165527"/>
                </a:cubicBezTo>
                <a:cubicBezTo>
                  <a:pt x="419303" y="223144"/>
                  <a:pt x="358679" y="237219"/>
                  <a:pt x="314988" y="270646"/>
                </a:cubicBezTo>
                <a:cubicBezTo>
                  <a:pt x="331677" y="324732"/>
                  <a:pt x="379813" y="422362"/>
                  <a:pt x="343283" y="428067"/>
                </a:cubicBezTo>
                <a:cubicBezTo>
                  <a:pt x="287497" y="433343"/>
                  <a:pt x="255902" y="390241"/>
                  <a:pt x="212212" y="356813"/>
                </a:cubicBezTo>
                <a:cubicBezTo>
                  <a:pt x="168522" y="390241"/>
                  <a:pt x="149022" y="426086"/>
                  <a:pt x="81141" y="428067"/>
                </a:cubicBezTo>
                <a:cubicBezTo>
                  <a:pt x="42192" y="427200"/>
                  <a:pt x="92747" y="331989"/>
                  <a:pt x="109436" y="277903"/>
                </a:cubicBezTo>
                <a:cubicBezTo>
                  <a:pt x="65745" y="244476"/>
                  <a:pt x="9959" y="223144"/>
                  <a:pt x="135" y="165527"/>
                </a:cubicBezTo>
                <a:close/>
              </a:path>
            </a:pathLst>
          </a:custGeom>
          <a:solidFill>
            <a:srgbClr val="58282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61" name="กลุ่ม 460"/>
          <p:cNvGrpSpPr/>
          <p:nvPr/>
        </p:nvGrpSpPr>
        <p:grpSpPr>
          <a:xfrm rot="18813999">
            <a:off x="3751527" y="1027808"/>
            <a:ext cx="130087" cy="105282"/>
            <a:chOff x="6859461" y="848562"/>
            <a:chExt cx="126000" cy="126000"/>
          </a:xfrm>
        </p:grpSpPr>
        <p:cxnSp>
          <p:nvCxnSpPr>
            <p:cNvPr id="468" name="ตัวเชื่อมต่อตรง 467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ตัวเชื่อมต่อตรง 468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2" name="กลุ่ม 461"/>
          <p:cNvGrpSpPr/>
          <p:nvPr/>
        </p:nvGrpSpPr>
        <p:grpSpPr>
          <a:xfrm>
            <a:off x="3298055" y="1015407"/>
            <a:ext cx="105282" cy="130087"/>
            <a:chOff x="6859461" y="848562"/>
            <a:chExt cx="126000" cy="126000"/>
          </a:xfrm>
        </p:grpSpPr>
        <p:cxnSp>
          <p:nvCxnSpPr>
            <p:cNvPr id="466" name="ตัวเชื่อมต่อตรง 465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ตัวเชื่อมต่อตรง 466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3" name="ลูกศรเชื่อมต่อแบบตรง 462"/>
          <p:cNvCxnSpPr/>
          <p:nvPr/>
        </p:nvCxnSpPr>
        <p:spPr>
          <a:xfrm>
            <a:off x="1208642" y="1656963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วงรี 1028"/>
          <p:cNvSpPr/>
          <p:nvPr/>
        </p:nvSpPr>
        <p:spPr>
          <a:xfrm>
            <a:off x="1570795" y="1566047"/>
            <a:ext cx="155973" cy="192720"/>
          </a:xfrm>
          <a:custGeom>
            <a:avLst/>
            <a:gdLst>
              <a:gd name="connsiteX0" fmla="*/ 0 w 175504"/>
              <a:gd name="connsiteY0" fmla="*/ 55366 h 110731"/>
              <a:gd name="connsiteX1" fmla="*/ 87752 w 175504"/>
              <a:gd name="connsiteY1" fmla="*/ 0 h 110731"/>
              <a:gd name="connsiteX2" fmla="*/ 175504 w 175504"/>
              <a:gd name="connsiteY2" fmla="*/ 55366 h 110731"/>
              <a:gd name="connsiteX3" fmla="*/ 87752 w 175504"/>
              <a:gd name="connsiteY3" fmla="*/ 110732 h 110731"/>
              <a:gd name="connsiteX4" fmla="*/ 0 w 175504"/>
              <a:gd name="connsiteY4" fmla="*/ 55366 h 110731"/>
              <a:gd name="connsiteX0" fmla="*/ 87752 w 179192"/>
              <a:gd name="connsiteY0" fmla="*/ 0 h 110732"/>
              <a:gd name="connsiteX1" fmla="*/ 175504 w 179192"/>
              <a:gd name="connsiteY1" fmla="*/ 55366 h 110732"/>
              <a:gd name="connsiteX2" fmla="*/ 87752 w 179192"/>
              <a:gd name="connsiteY2" fmla="*/ 110732 h 110732"/>
              <a:gd name="connsiteX3" fmla="*/ 0 w 179192"/>
              <a:gd name="connsiteY3" fmla="*/ 55366 h 110732"/>
              <a:gd name="connsiteX4" fmla="*/ 179192 w 179192"/>
              <a:gd name="connsiteY4" fmla="*/ 91440 h 110732"/>
              <a:gd name="connsiteX0" fmla="*/ 88280 w 176032"/>
              <a:gd name="connsiteY0" fmla="*/ 43995 h 154727"/>
              <a:gd name="connsiteX1" fmla="*/ 176032 w 176032"/>
              <a:gd name="connsiteY1" fmla="*/ 99361 h 154727"/>
              <a:gd name="connsiteX2" fmla="*/ 88280 w 176032"/>
              <a:gd name="connsiteY2" fmla="*/ 154727 h 154727"/>
              <a:gd name="connsiteX3" fmla="*/ 528 w 176032"/>
              <a:gd name="connsiteY3" fmla="*/ 99361 h 154727"/>
              <a:gd name="connsiteX4" fmla="*/ 112448 w 176032"/>
              <a:gd name="connsiteY4" fmla="*/ 30790 h 154727"/>
              <a:gd name="connsiteX0" fmla="*/ 88013 w 175765"/>
              <a:gd name="connsiteY0" fmla="*/ 13250 h 123982"/>
              <a:gd name="connsiteX1" fmla="*/ 175765 w 175765"/>
              <a:gd name="connsiteY1" fmla="*/ 68616 h 123982"/>
              <a:gd name="connsiteX2" fmla="*/ 88013 w 175765"/>
              <a:gd name="connsiteY2" fmla="*/ 123982 h 123982"/>
              <a:gd name="connsiteX3" fmla="*/ 261 w 175765"/>
              <a:gd name="connsiteY3" fmla="*/ 68616 h 123982"/>
              <a:gd name="connsiteX4" fmla="*/ 112181 w 175765"/>
              <a:gd name="connsiteY4" fmla="*/ 45 h 123982"/>
              <a:gd name="connsiteX0" fmla="*/ 175765 w 175765"/>
              <a:gd name="connsiteY0" fmla="*/ 68616 h 123982"/>
              <a:gd name="connsiteX1" fmla="*/ 88013 w 175765"/>
              <a:gd name="connsiteY1" fmla="*/ 123982 h 123982"/>
              <a:gd name="connsiteX2" fmla="*/ 261 w 175765"/>
              <a:gd name="connsiteY2" fmla="*/ 68616 h 123982"/>
              <a:gd name="connsiteX3" fmla="*/ 112181 w 175765"/>
              <a:gd name="connsiteY3" fmla="*/ 45 h 123982"/>
              <a:gd name="connsiteX0" fmla="*/ 145778 w 145778"/>
              <a:gd name="connsiteY0" fmla="*/ 61142 h 124013"/>
              <a:gd name="connsiteX1" fmla="*/ 87925 w 145778"/>
              <a:gd name="connsiteY1" fmla="*/ 123982 h 124013"/>
              <a:gd name="connsiteX2" fmla="*/ 173 w 145778"/>
              <a:gd name="connsiteY2" fmla="*/ 68616 h 124013"/>
              <a:gd name="connsiteX3" fmla="*/ 112093 w 145778"/>
              <a:gd name="connsiteY3" fmla="*/ 45 h 124013"/>
              <a:gd name="connsiteX0" fmla="*/ 145849 w 145849"/>
              <a:gd name="connsiteY0" fmla="*/ 61164 h 124062"/>
              <a:gd name="connsiteX1" fmla="*/ 87996 w 145849"/>
              <a:gd name="connsiteY1" fmla="*/ 124004 h 124062"/>
              <a:gd name="connsiteX2" fmla="*/ 244 w 145849"/>
              <a:gd name="connsiteY2" fmla="*/ 68638 h 124062"/>
              <a:gd name="connsiteX3" fmla="*/ 112164 w 145849"/>
              <a:gd name="connsiteY3" fmla="*/ 67 h 124062"/>
              <a:gd name="connsiteX0" fmla="*/ 145849 w 145849"/>
              <a:gd name="connsiteY0" fmla="*/ 61164 h 125695"/>
              <a:gd name="connsiteX1" fmla="*/ 87996 w 145849"/>
              <a:gd name="connsiteY1" fmla="*/ 124004 h 125695"/>
              <a:gd name="connsiteX2" fmla="*/ 244 w 145849"/>
              <a:gd name="connsiteY2" fmla="*/ 68638 h 125695"/>
              <a:gd name="connsiteX3" fmla="*/ 112164 w 145849"/>
              <a:gd name="connsiteY3" fmla="*/ 67 h 125695"/>
              <a:gd name="connsiteX0" fmla="*/ 145810 w 145810"/>
              <a:gd name="connsiteY0" fmla="*/ 61097 h 125628"/>
              <a:gd name="connsiteX1" fmla="*/ 87957 w 145810"/>
              <a:gd name="connsiteY1" fmla="*/ 123937 h 125628"/>
              <a:gd name="connsiteX2" fmla="*/ 205 w 145810"/>
              <a:gd name="connsiteY2" fmla="*/ 68571 h 125628"/>
              <a:gd name="connsiteX3" fmla="*/ 112125 w 145810"/>
              <a:gd name="connsiteY3" fmla="*/ 0 h 125628"/>
              <a:gd name="connsiteX0" fmla="*/ 145972 w 145972"/>
              <a:gd name="connsiteY0" fmla="*/ 71063 h 135082"/>
              <a:gd name="connsiteX1" fmla="*/ 88119 w 145972"/>
              <a:gd name="connsiteY1" fmla="*/ 133903 h 135082"/>
              <a:gd name="connsiteX2" fmla="*/ 367 w 145972"/>
              <a:gd name="connsiteY2" fmla="*/ 78537 h 135082"/>
              <a:gd name="connsiteX3" fmla="*/ 122253 w 145972"/>
              <a:gd name="connsiteY3" fmla="*/ 0 h 135082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6858 w 156477"/>
              <a:gd name="connsiteY0" fmla="*/ 87731 h 151818"/>
              <a:gd name="connsiteX1" fmla="*/ 89005 w 156477"/>
              <a:gd name="connsiteY1" fmla="*/ 150571 h 151818"/>
              <a:gd name="connsiteX2" fmla="*/ 1253 w 156477"/>
              <a:gd name="connsiteY2" fmla="*/ 95205 h 151818"/>
              <a:gd name="connsiteX3" fmla="*/ 156477 w 156477"/>
              <a:gd name="connsiteY3" fmla="*/ 0 h 151818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5608 w 155227"/>
              <a:gd name="connsiteY0" fmla="*/ 80588 h 144848"/>
              <a:gd name="connsiteX1" fmla="*/ 87755 w 155227"/>
              <a:gd name="connsiteY1" fmla="*/ 143428 h 144848"/>
              <a:gd name="connsiteX2" fmla="*/ 3 w 155227"/>
              <a:gd name="connsiteY2" fmla="*/ 88062 h 144848"/>
              <a:gd name="connsiteX3" fmla="*/ 155227 w 155227"/>
              <a:gd name="connsiteY3" fmla="*/ 0 h 144848"/>
              <a:gd name="connsiteX0" fmla="*/ 138465 w 148084"/>
              <a:gd name="connsiteY0" fmla="*/ 80588 h 143471"/>
              <a:gd name="connsiteX1" fmla="*/ 80612 w 148084"/>
              <a:gd name="connsiteY1" fmla="*/ 143428 h 143471"/>
              <a:gd name="connsiteX2" fmla="*/ 4 w 148084"/>
              <a:gd name="connsiteY2" fmla="*/ 88062 h 143471"/>
              <a:gd name="connsiteX3" fmla="*/ 148084 w 148084"/>
              <a:gd name="connsiteY3" fmla="*/ 0 h 143471"/>
              <a:gd name="connsiteX0" fmla="*/ 138465 w 148084"/>
              <a:gd name="connsiteY0" fmla="*/ 80588 h 146898"/>
              <a:gd name="connsiteX1" fmla="*/ 80612 w 148084"/>
              <a:gd name="connsiteY1" fmla="*/ 143428 h 146898"/>
              <a:gd name="connsiteX2" fmla="*/ 4 w 148084"/>
              <a:gd name="connsiteY2" fmla="*/ 88062 h 146898"/>
              <a:gd name="connsiteX3" fmla="*/ 148084 w 148084"/>
              <a:gd name="connsiteY3" fmla="*/ 0 h 146898"/>
              <a:gd name="connsiteX0" fmla="*/ 138465 w 148084"/>
              <a:gd name="connsiteY0" fmla="*/ 80588 h 144194"/>
              <a:gd name="connsiteX1" fmla="*/ 80612 w 148084"/>
              <a:gd name="connsiteY1" fmla="*/ 143428 h 144194"/>
              <a:gd name="connsiteX2" fmla="*/ 4 w 148084"/>
              <a:gd name="connsiteY2" fmla="*/ 88062 h 144194"/>
              <a:gd name="connsiteX3" fmla="*/ 148084 w 148084"/>
              <a:gd name="connsiteY3" fmla="*/ 0 h 144194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7215"/>
              <a:gd name="connsiteX1" fmla="*/ 73469 w 140941"/>
              <a:gd name="connsiteY1" fmla="*/ 143428 h 147215"/>
              <a:gd name="connsiteX2" fmla="*/ 4 w 140941"/>
              <a:gd name="connsiteY2" fmla="*/ 73775 h 147215"/>
              <a:gd name="connsiteX3" fmla="*/ 140941 w 140941"/>
              <a:gd name="connsiteY3" fmla="*/ 0 h 147215"/>
              <a:gd name="connsiteX0" fmla="*/ 131322 w 140941"/>
              <a:gd name="connsiteY0" fmla="*/ 80588 h 144557"/>
              <a:gd name="connsiteX1" fmla="*/ 73469 w 140941"/>
              <a:gd name="connsiteY1" fmla="*/ 143428 h 144557"/>
              <a:gd name="connsiteX2" fmla="*/ 4 w 140941"/>
              <a:gd name="connsiteY2" fmla="*/ 73775 h 144557"/>
              <a:gd name="connsiteX3" fmla="*/ 140941 w 140941"/>
              <a:gd name="connsiteY3" fmla="*/ 0 h 144557"/>
              <a:gd name="connsiteX0" fmla="*/ 133037 w 142656"/>
              <a:gd name="connsiteY0" fmla="*/ 80588 h 144614"/>
              <a:gd name="connsiteX1" fmla="*/ 75184 w 142656"/>
              <a:gd name="connsiteY1" fmla="*/ 143428 h 144614"/>
              <a:gd name="connsiteX2" fmla="*/ 1719 w 142656"/>
              <a:gd name="connsiteY2" fmla="*/ 73775 h 144614"/>
              <a:gd name="connsiteX3" fmla="*/ 142656 w 142656"/>
              <a:gd name="connsiteY3" fmla="*/ 0 h 144614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3465"/>
              <a:gd name="connsiteX1" fmla="*/ 75118 w 142590"/>
              <a:gd name="connsiteY1" fmla="*/ 143428 h 143465"/>
              <a:gd name="connsiteX2" fmla="*/ 1653 w 142590"/>
              <a:gd name="connsiteY2" fmla="*/ 73775 h 143465"/>
              <a:gd name="connsiteX3" fmla="*/ 142590 w 142590"/>
              <a:gd name="connsiteY3" fmla="*/ 0 h 143465"/>
              <a:gd name="connsiteX0" fmla="*/ 132971 w 142590"/>
              <a:gd name="connsiteY0" fmla="*/ 80588 h 144101"/>
              <a:gd name="connsiteX1" fmla="*/ 75118 w 142590"/>
              <a:gd name="connsiteY1" fmla="*/ 143428 h 144101"/>
              <a:gd name="connsiteX2" fmla="*/ 1653 w 142590"/>
              <a:gd name="connsiteY2" fmla="*/ 73775 h 144101"/>
              <a:gd name="connsiteX3" fmla="*/ 142590 w 142590"/>
              <a:gd name="connsiteY3" fmla="*/ 0 h 144101"/>
              <a:gd name="connsiteX0" fmla="*/ 133037 w 142656"/>
              <a:gd name="connsiteY0" fmla="*/ 80588 h 145876"/>
              <a:gd name="connsiteX1" fmla="*/ 75184 w 142656"/>
              <a:gd name="connsiteY1" fmla="*/ 143428 h 145876"/>
              <a:gd name="connsiteX2" fmla="*/ 1719 w 142656"/>
              <a:gd name="connsiteY2" fmla="*/ 73775 h 145876"/>
              <a:gd name="connsiteX3" fmla="*/ 142656 w 142656"/>
              <a:gd name="connsiteY3" fmla="*/ 0 h 145876"/>
              <a:gd name="connsiteX0" fmla="*/ 133037 w 142656"/>
              <a:gd name="connsiteY0" fmla="*/ 80588 h 143703"/>
              <a:gd name="connsiteX1" fmla="*/ 75184 w 142656"/>
              <a:gd name="connsiteY1" fmla="*/ 143428 h 143703"/>
              <a:gd name="connsiteX2" fmla="*/ 1719 w 142656"/>
              <a:gd name="connsiteY2" fmla="*/ 73775 h 143703"/>
              <a:gd name="connsiteX3" fmla="*/ 142656 w 142656"/>
              <a:gd name="connsiteY3" fmla="*/ 0 h 143703"/>
              <a:gd name="connsiteX0" fmla="*/ 132746 w 142365"/>
              <a:gd name="connsiteY0" fmla="*/ 80588 h 143703"/>
              <a:gd name="connsiteX1" fmla="*/ 74893 w 142365"/>
              <a:gd name="connsiteY1" fmla="*/ 143428 h 143703"/>
              <a:gd name="connsiteX2" fmla="*/ 1428 w 142365"/>
              <a:gd name="connsiteY2" fmla="*/ 73775 h 143703"/>
              <a:gd name="connsiteX3" fmla="*/ 142365 w 142365"/>
              <a:gd name="connsiteY3" fmla="*/ 0 h 143703"/>
              <a:gd name="connsiteX0" fmla="*/ 133204 w 142823"/>
              <a:gd name="connsiteY0" fmla="*/ 80588 h 143617"/>
              <a:gd name="connsiteX1" fmla="*/ 68208 w 142823"/>
              <a:gd name="connsiteY1" fmla="*/ 143428 h 143617"/>
              <a:gd name="connsiteX2" fmla="*/ 1886 w 142823"/>
              <a:gd name="connsiteY2" fmla="*/ 73775 h 143617"/>
              <a:gd name="connsiteX3" fmla="*/ 142823 w 142823"/>
              <a:gd name="connsiteY3" fmla="*/ 0 h 143617"/>
              <a:gd name="connsiteX0" fmla="*/ 133204 w 142823"/>
              <a:gd name="connsiteY0" fmla="*/ 80588 h 143489"/>
              <a:gd name="connsiteX1" fmla="*/ 68208 w 142823"/>
              <a:gd name="connsiteY1" fmla="*/ 143428 h 143489"/>
              <a:gd name="connsiteX2" fmla="*/ 1886 w 142823"/>
              <a:gd name="connsiteY2" fmla="*/ 73775 h 143489"/>
              <a:gd name="connsiteX3" fmla="*/ 142823 w 142823"/>
              <a:gd name="connsiteY3" fmla="*/ 0 h 143489"/>
              <a:gd name="connsiteX0" fmla="*/ 133353 w 142972"/>
              <a:gd name="connsiteY0" fmla="*/ 80588 h 144302"/>
              <a:gd name="connsiteX1" fmla="*/ 68357 w 142972"/>
              <a:gd name="connsiteY1" fmla="*/ 143428 h 144302"/>
              <a:gd name="connsiteX2" fmla="*/ 2035 w 142972"/>
              <a:gd name="connsiteY2" fmla="*/ 73775 h 144302"/>
              <a:gd name="connsiteX3" fmla="*/ 142972 w 142972"/>
              <a:gd name="connsiteY3" fmla="*/ 0 h 144302"/>
              <a:gd name="connsiteX0" fmla="*/ 133353 w 142972"/>
              <a:gd name="connsiteY0" fmla="*/ 80588 h 143452"/>
              <a:gd name="connsiteX1" fmla="*/ 68357 w 142972"/>
              <a:gd name="connsiteY1" fmla="*/ 143428 h 143452"/>
              <a:gd name="connsiteX2" fmla="*/ 2035 w 142972"/>
              <a:gd name="connsiteY2" fmla="*/ 73775 h 143452"/>
              <a:gd name="connsiteX3" fmla="*/ 142972 w 142972"/>
              <a:gd name="connsiteY3" fmla="*/ 0 h 143452"/>
              <a:gd name="connsiteX0" fmla="*/ 123789 w 133408"/>
              <a:gd name="connsiteY0" fmla="*/ 80588 h 143588"/>
              <a:gd name="connsiteX1" fmla="*/ 58793 w 133408"/>
              <a:gd name="connsiteY1" fmla="*/ 143428 h 143588"/>
              <a:gd name="connsiteX2" fmla="*/ 1996 w 133408"/>
              <a:gd name="connsiteY2" fmla="*/ 69013 h 143588"/>
              <a:gd name="connsiteX3" fmla="*/ 133408 w 133408"/>
              <a:gd name="connsiteY3" fmla="*/ 0 h 143588"/>
              <a:gd name="connsiteX0" fmla="*/ 125877 w 135496"/>
              <a:gd name="connsiteY0" fmla="*/ 80588 h 143588"/>
              <a:gd name="connsiteX1" fmla="*/ 60881 w 135496"/>
              <a:gd name="connsiteY1" fmla="*/ 143428 h 143588"/>
              <a:gd name="connsiteX2" fmla="*/ 4084 w 135496"/>
              <a:gd name="connsiteY2" fmla="*/ 69013 h 143588"/>
              <a:gd name="connsiteX3" fmla="*/ 135496 w 135496"/>
              <a:gd name="connsiteY3" fmla="*/ 0 h 143588"/>
              <a:gd name="connsiteX0" fmla="*/ 126623 w 136242"/>
              <a:gd name="connsiteY0" fmla="*/ 80588 h 143923"/>
              <a:gd name="connsiteX1" fmla="*/ 61627 w 136242"/>
              <a:gd name="connsiteY1" fmla="*/ 143428 h 143923"/>
              <a:gd name="connsiteX2" fmla="*/ 4830 w 136242"/>
              <a:gd name="connsiteY2" fmla="*/ 69013 h 143923"/>
              <a:gd name="connsiteX3" fmla="*/ 136242 w 136242"/>
              <a:gd name="connsiteY3" fmla="*/ 0 h 143923"/>
              <a:gd name="connsiteX0" fmla="*/ 126010 w 135629"/>
              <a:gd name="connsiteY0" fmla="*/ 80588 h 143923"/>
              <a:gd name="connsiteX1" fmla="*/ 61014 w 135629"/>
              <a:gd name="connsiteY1" fmla="*/ 143428 h 143923"/>
              <a:gd name="connsiteX2" fmla="*/ 4217 w 135629"/>
              <a:gd name="connsiteY2" fmla="*/ 69013 h 143923"/>
              <a:gd name="connsiteX3" fmla="*/ 135629 w 135629"/>
              <a:gd name="connsiteY3" fmla="*/ 0 h 143923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29" h="143432">
                <a:moveTo>
                  <a:pt x="126010" y="80588"/>
                </a:moveTo>
                <a:cubicBezTo>
                  <a:pt x="116485" y="130216"/>
                  <a:pt x="83694" y="142976"/>
                  <a:pt x="61014" y="143428"/>
                </a:cubicBezTo>
                <a:cubicBezTo>
                  <a:pt x="38334" y="143880"/>
                  <a:pt x="-15363" y="111968"/>
                  <a:pt x="4217" y="69013"/>
                </a:cubicBezTo>
                <a:cubicBezTo>
                  <a:pt x="23797" y="26058"/>
                  <a:pt x="70251" y="33026"/>
                  <a:pt x="135629" y="0"/>
                </a:cubicBezTo>
              </a:path>
            </a:pathLst>
          </a:custGeom>
          <a:noFill/>
          <a:ln w="38100" cap="rnd">
            <a:solidFill>
              <a:srgbClr val="582822"/>
            </a:solidFill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75" name="กลุ่ม 474"/>
          <p:cNvGrpSpPr/>
          <p:nvPr userDrawn="1"/>
        </p:nvGrpSpPr>
        <p:grpSpPr>
          <a:xfrm>
            <a:off x="767416" y="982976"/>
            <a:ext cx="239288" cy="320176"/>
            <a:chOff x="1231916" y="722591"/>
            <a:chExt cx="243740" cy="264983"/>
          </a:xfrm>
        </p:grpSpPr>
        <p:grpSp>
          <p:nvGrpSpPr>
            <p:cNvPr id="476" name="กลุ่ม 475"/>
            <p:cNvGrpSpPr/>
            <p:nvPr/>
          </p:nvGrpSpPr>
          <p:grpSpPr>
            <a:xfrm>
              <a:off x="1244380" y="722591"/>
              <a:ext cx="231276" cy="264983"/>
              <a:chOff x="732491" y="724196"/>
              <a:chExt cx="188433" cy="263377"/>
            </a:xfrm>
          </p:grpSpPr>
          <p:sp>
            <p:nvSpPr>
              <p:cNvPr id="479" name="บล็อกส่วนโค้ง 100"/>
              <p:cNvSpPr/>
              <p:nvPr/>
            </p:nvSpPr>
            <p:spPr>
              <a:xfrm rot="16496538">
                <a:off x="726819" y="772881"/>
                <a:ext cx="107060" cy="95716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0" name="บล็อกส่วนโค้ง 100"/>
              <p:cNvSpPr/>
              <p:nvPr/>
            </p:nvSpPr>
            <p:spPr>
              <a:xfrm rot="5103462" flipH="1">
                <a:off x="820795" y="849700"/>
                <a:ext cx="115048" cy="85211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1" name="มนมุมสี่เหลี่ยมผืนผ้าด้านเดียวกัน 480"/>
              <p:cNvSpPr/>
              <p:nvPr/>
            </p:nvSpPr>
            <p:spPr>
              <a:xfrm>
                <a:off x="793553" y="724196"/>
                <a:ext cx="64192" cy="263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2" name="ตัวเชื่อมต่อตรง 481"/>
              <p:cNvCxnSpPr>
                <a:stCxn id="481" idx="3"/>
                <a:endCxn id="481" idx="1"/>
              </p:cNvCxnSpPr>
              <p:nvPr/>
            </p:nvCxnSpPr>
            <p:spPr>
              <a:xfrm>
                <a:off x="825649" y="724196"/>
                <a:ext cx="0" cy="263377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7" name="หัวใจ 476"/>
            <p:cNvSpPr/>
            <p:nvPr/>
          </p:nvSpPr>
          <p:spPr>
            <a:xfrm>
              <a:off x="1231916" y="725831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78" name="หัวใจ 477"/>
            <p:cNvSpPr/>
            <p:nvPr/>
          </p:nvSpPr>
          <p:spPr>
            <a:xfrm>
              <a:off x="1429937" y="797839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83" name="กลุ่ม 482"/>
          <p:cNvGrpSpPr/>
          <p:nvPr userDrawn="1"/>
        </p:nvGrpSpPr>
        <p:grpSpPr>
          <a:xfrm>
            <a:off x="1411427" y="931805"/>
            <a:ext cx="187200" cy="312000"/>
            <a:chOff x="2811200" y="1736603"/>
            <a:chExt cx="824694" cy="1167633"/>
          </a:xfrm>
        </p:grpSpPr>
        <p:grpSp>
          <p:nvGrpSpPr>
            <p:cNvPr id="484" name="กลุ่ม 483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86" name="รูปแบบอิสระ 485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7" name="รูปแบบอิสระ 486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8" name="รูปแบบอิสระ 487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9" name="รูปแบบอิสระ 488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85" name="วงรี 484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0" name="กลุ่ม 489"/>
          <p:cNvGrpSpPr/>
          <p:nvPr userDrawn="1"/>
        </p:nvGrpSpPr>
        <p:grpSpPr>
          <a:xfrm>
            <a:off x="9446320" y="6434228"/>
            <a:ext cx="187200" cy="312000"/>
            <a:chOff x="2811200" y="1736603"/>
            <a:chExt cx="824694" cy="1167633"/>
          </a:xfrm>
        </p:grpSpPr>
        <p:grpSp>
          <p:nvGrpSpPr>
            <p:cNvPr id="491" name="กลุ่ม 4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93" name="รูปแบบอิสระ 4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4" name="รูปแบบอิสระ 4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5" name="รูปแบบอิสระ 4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6" name="รูปแบบอิสระ 4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92" name="วงรี 4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7" name="กลุ่ม 496"/>
          <p:cNvGrpSpPr/>
          <p:nvPr userDrawn="1"/>
        </p:nvGrpSpPr>
        <p:grpSpPr>
          <a:xfrm rot="2700000">
            <a:off x="868993" y="6534067"/>
            <a:ext cx="73388" cy="126199"/>
            <a:chOff x="881604" y="3766599"/>
            <a:chExt cx="252000" cy="533343"/>
          </a:xfrm>
        </p:grpSpPr>
        <p:sp>
          <p:nvSpPr>
            <p:cNvPr id="498" name="สี่เหลี่ยมผืนผ้ามุมมน 497"/>
            <p:cNvSpPr/>
            <p:nvPr/>
          </p:nvSpPr>
          <p:spPr>
            <a:xfrm>
              <a:off x="971600" y="4101642"/>
              <a:ext cx="72008" cy="198300"/>
            </a:xfrm>
            <a:prstGeom prst="roundRect">
              <a:avLst/>
            </a:prstGeom>
            <a:solidFill>
              <a:srgbClr val="582822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99" name="ตัวเชื่อมต่อตรง 498"/>
            <p:cNvCxnSpPr/>
            <p:nvPr/>
          </p:nvCxnSpPr>
          <p:spPr>
            <a:xfrm>
              <a:off x="1007604" y="4008670"/>
              <a:ext cx="0" cy="185944"/>
            </a:xfrm>
            <a:prstGeom prst="line">
              <a:avLst/>
            </a:prstGeom>
            <a:ln w="12700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0" name="วงรี 499"/>
            <p:cNvSpPr/>
            <p:nvPr/>
          </p:nvSpPr>
          <p:spPr>
            <a:xfrm>
              <a:off x="881604" y="3766599"/>
              <a:ext cx="252000" cy="252000"/>
            </a:xfrm>
            <a:prstGeom prst="ellipse">
              <a:avLst/>
            </a:prstGeom>
            <a:solidFill>
              <a:srgbClr val="FEEEE8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501" name="กลุ่ม 500"/>
          <p:cNvGrpSpPr/>
          <p:nvPr userDrawn="1"/>
        </p:nvGrpSpPr>
        <p:grpSpPr>
          <a:xfrm>
            <a:off x="7536733" y="5036929"/>
            <a:ext cx="302588" cy="504313"/>
            <a:chOff x="2811200" y="1736603"/>
            <a:chExt cx="824694" cy="1167633"/>
          </a:xfrm>
        </p:grpSpPr>
        <p:grpSp>
          <p:nvGrpSpPr>
            <p:cNvPr id="502" name="กลุ่ม 501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504" name="รูปแบบอิสระ 503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5" name="รูปแบบอิสระ 504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6" name="รูปแบบอิสระ 505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7" name="รูปแบบอิสระ 506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503" name="วงรี 502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508" name="ตัวแทนวันที่ 3"/>
          <p:cNvSpPr>
            <a:spLocks noGrp="1"/>
          </p:cNvSpPr>
          <p:nvPr userDrawn="1"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1F6CA7C4-8601-4E61-B015-3722E52F4BF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09" name="ตัวแทนท้ายกระดาษ 4"/>
          <p:cNvSpPr>
            <a:spLocks noGrp="1"/>
          </p:cNvSpPr>
          <p:nvPr userDrawn="1"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0" name="ตัวแทนหมายเลขภาพนิ่ง 5"/>
          <p:cNvSpPr>
            <a:spLocks noGrp="1"/>
          </p:cNvSpPr>
          <p:nvPr userDrawn="1"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464" name="ลูกศรเชื่อมต่อแบบตรง 463"/>
          <p:cNvCxnSpPr>
            <a:cxnSpLocks/>
          </p:cNvCxnSpPr>
          <p:nvPr/>
        </p:nvCxnSpPr>
        <p:spPr>
          <a:xfrm flipH="1">
            <a:off x="724569" y="1669432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40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  <p:sldLayoutId id="2147483765" r:id="rId27"/>
    <p:sldLayoutId id="2147483766" r:id="rId28"/>
    <p:sldLayoutId id="2147483767" r:id="rId29"/>
    <p:sldLayoutId id="2147483768" r:id="rId30"/>
    <p:sldLayoutId id="2147483769" r:id="rId31"/>
    <p:sldLayoutId id="2147483770" r:id="rId32"/>
    <p:sldLayoutId id="2147483771" r:id="rId33"/>
    <p:sldLayoutId id="2147483772" r:id="rId34"/>
    <p:sldLayoutId id="2147483773" r:id="rId35"/>
    <p:sldLayoutId id="2147483774" r:id="rId36"/>
    <p:sldLayoutId id="2147483775" r:id="rId37"/>
    <p:sldLayoutId id="2147483776" r:id="rId38"/>
  </p:sldLayoutIdLst>
  <p:hf hdr="0" ftr="0" dt="0"/>
  <p:txStyles>
    <p:titleStyle>
      <a:lvl1pPr algn="ctr" defTabSz="913984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4" indent="-342744" algn="l" defTabSz="91398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2" indent="-285620" algn="l" defTabSz="91398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71" indent="-228495" algn="l" defTabSz="91398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64" indent="-228495" algn="l" defTabSz="91398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6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48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40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33" indent="-228495" algn="l" defTabSz="9139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93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7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9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60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52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44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36" algn="l" defTabSz="91398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กลุ่ม 178"/>
          <p:cNvGrpSpPr/>
          <p:nvPr userDrawn="1"/>
        </p:nvGrpSpPr>
        <p:grpSpPr>
          <a:xfrm>
            <a:off x="-897650" y="-17768"/>
            <a:ext cx="702078" cy="2666565"/>
            <a:chOff x="215516" y="0"/>
            <a:chExt cx="648072" cy="1999924"/>
          </a:xfrm>
        </p:grpSpPr>
        <p:sp>
          <p:nvSpPr>
            <p:cNvPr id="180" name="สี่เหลี่ยมผืนผ้า 179"/>
            <p:cNvSpPr/>
            <p:nvPr/>
          </p:nvSpPr>
          <p:spPr>
            <a:xfrm>
              <a:off x="215516" y="0"/>
              <a:ext cx="648072" cy="403290"/>
            </a:xfrm>
            <a:prstGeom prst="rect">
              <a:avLst/>
            </a:prstGeom>
            <a:solidFill>
              <a:srgbClr val="CBD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1" name="สี่เหลี่ยมผืนผ้า 180"/>
            <p:cNvSpPr/>
            <p:nvPr/>
          </p:nvSpPr>
          <p:spPr>
            <a:xfrm>
              <a:off x="215516" y="390509"/>
              <a:ext cx="648072" cy="403290"/>
            </a:xfrm>
            <a:prstGeom prst="rect">
              <a:avLst/>
            </a:prstGeom>
            <a:solidFill>
              <a:srgbClr val="D4E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2" name="สี่เหลี่ยมผืนผ้า 181"/>
            <p:cNvSpPr/>
            <p:nvPr/>
          </p:nvSpPr>
          <p:spPr>
            <a:xfrm>
              <a:off x="215516" y="789045"/>
              <a:ext cx="648072" cy="403290"/>
            </a:xfrm>
            <a:prstGeom prst="rect">
              <a:avLst/>
            </a:prstGeom>
            <a:solidFill>
              <a:srgbClr val="F19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3" name="สี่เหลี่ยมผืนผ้า 182"/>
            <p:cNvSpPr/>
            <p:nvPr/>
          </p:nvSpPr>
          <p:spPr>
            <a:xfrm>
              <a:off x="215516" y="1193344"/>
              <a:ext cx="648072" cy="403290"/>
            </a:xfrm>
            <a:prstGeom prst="rect">
              <a:avLst/>
            </a:prstGeom>
            <a:solidFill>
              <a:srgbClr val="5828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184" name="สี่เหลี่ยมผืนผ้า 183"/>
            <p:cNvSpPr/>
            <p:nvPr/>
          </p:nvSpPr>
          <p:spPr>
            <a:xfrm>
              <a:off x="215516" y="1596634"/>
              <a:ext cx="648072" cy="403290"/>
            </a:xfrm>
            <a:prstGeom prst="rect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 dirty="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348" name="สี่เหลี่ยมผืนผ้า 347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CBD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349" name="กลุ่ม 348"/>
          <p:cNvGrpSpPr/>
          <p:nvPr userDrawn="1"/>
        </p:nvGrpSpPr>
        <p:grpSpPr>
          <a:xfrm>
            <a:off x="0" y="0"/>
            <a:ext cx="9906000" cy="6858000"/>
            <a:chOff x="0" y="0"/>
            <a:chExt cx="9144000" cy="5143500"/>
          </a:xfrm>
        </p:grpSpPr>
        <p:grpSp>
          <p:nvGrpSpPr>
            <p:cNvPr id="350" name="กลุ่ม 349"/>
            <p:cNvGrpSpPr/>
            <p:nvPr/>
          </p:nvGrpSpPr>
          <p:grpSpPr>
            <a:xfrm>
              <a:off x="68949" y="0"/>
              <a:ext cx="8859027" cy="5143500"/>
              <a:chOff x="68949" y="0"/>
              <a:chExt cx="8859027" cy="5143500"/>
            </a:xfrm>
          </p:grpSpPr>
          <p:cxnSp>
            <p:nvCxnSpPr>
              <p:cNvPr id="379" name="Straight Connector 20"/>
              <p:cNvCxnSpPr/>
              <p:nvPr/>
            </p:nvCxnSpPr>
            <p:spPr>
              <a:xfrm>
                <a:off x="196731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21"/>
              <p:cNvCxnSpPr/>
              <p:nvPr/>
            </p:nvCxnSpPr>
            <p:spPr>
              <a:xfrm>
                <a:off x="217823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22"/>
              <p:cNvCxnSpPr/>
              <p:nvPr/>
            </p:nvCxnSpPr>
            <p:spPr>
              <a:xfrm>
                <a:off x="238916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23"/>
              <p:cNvCxnSpPr/>
              <p:nvPr/>
            </p:nvCxnSpPr>
            <p:spPr>
              <a:xfrm>
                <a:off x="260009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24"/>
              <p:cNvCxnSpPr/>
              <p:nvPr/>
            </p:nvCxnSpPr>
            <p:spPr>
              <a:xfrm>
                <a:off x="281102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25"/>
              <p:cNvCxnSpPr/>
              <p:nvPr/>
            </p:nvCxnSpPr>
            <p:spPr>
              <a:xfrm>
                <a:off x="302195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26"/>
              <p:cNvCxnSpPr/>
              <p:nvPr/>
            </p:nvCxnSpPr>
            <p:spPr>
              <a:xfrm>
                <a:off x="323288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27"/>
              <p:cNvCxnSpPr/>
              <p:nvPr/>
            </p:nvCxnSpPr>
            <p:spPr>
              <a:xfrm>
                <a:off x="344381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28"/>
              <p:cNvCxnSpPr/>
              <p:nvPr/>
            </p:nvCxnSpPr>
            <p:spPr>
              <a:xfrm>
                <a:off x="365474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"/>
              <p:cNvCxnSpPr/>
              <p:nvPr/>
            </p:nvCxnSpPr>
            <p:spPr>
              <a:xfrm>
                <a:off x="386567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9"/>
              <p:cNvCxnSpPr/>
              <p:nvPr/>
            </p:nvCxnSpPr>
            <p:spPr>
              <a:xfrm>
                <a:off x="407660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40"/>
              <p:cNvCxnSpPr/>
              <p:nvPr/>
            </p:nvCxnSpPr>
            <p:spPr>
              <a:xfrm>
                <a:off x="428752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41"/>
              <p:cNvCxnSpPr/>
              <p:nvPr/>
            </p:nvCxnSpPr>
            <p:spPr>
              <a:xfrm>
                <a:off x="49080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42"/>
              <p:cNvCxnSpPr/>
              <p:nvPr/>
            </p:nvCxnSpPr>
            <p:spPr>
              <a:xfrm>
                <a:off x="70173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43"/>
              <p:cNvCxnSpPr/>
              <p:nvPr/>
            </p:nvCxnSpPr>
            <p:spPr>
              <a:xfrm>
                <a:off x="91266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44"/>
              <p:cNvCxnSpPr/>
              <p:nvPr/>
            </p:nvCxnSpPr>
            <p:spPr>
              <a:xfrm>
                <a:off x="112359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45"/>
              <p:cNvCxnSpPr/>
              <p:nvPr/>
            </p:nvCxnSpPr>
            <p:spPr>
              <a:xfrm>
                <a:off x="133452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46"/>
              <p:cNvCxnSpPr/>
              <p:nvPr/>
            </p:nvCxnSpPr>
            <p:spPr>
              <a:xfrm>
                <a:off x="154545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47"/>
              <p:cNvCxnSpPr/>
              <p:nvPr/>
            </p:nvCxnSpPr>
            <p:spPr>
              <a:xfrm>
                <a:off x="175638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49"/>
              <p:cNvCxnSpPr/>
              <p:nvPr/>
            </p:nvCxnSpPr>
            <p:spPr>
              <a:xfrm>
                <a:off x="6894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50"/>
              <p:cNvCxnSpPr/>
              <p:nvPr/>
            </p:nvCxnSpPr>
            <p:spPr>
              <a:xfrm>
                <a:off x="27987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20"/>
              <p:cNvCxnSpPr/>
              <p:nvPr/>
            </p:nvCxnSpPr>
            <p:spPr>
              <a:xfrm>
                <a:off x="639681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21"/>
              <p:cNvCxnSpPr/>
              <p:nvPr/>
            </p:nvCxnSpPr>
            <p:spPr>
              <a:xfrm>
                <a:off x="660774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22"/>
              <p:cNvCxnSpPr/>
              <p:nvPr/>
            </p:nvCxnSpPr>
            <p:spPr>
              <a:xfrm>
                <a:off x="681867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23"/>
              <p:cNvCxnSpPr/>
              <p:nvPr/>
            </p:nvCxnSpPr>
            <p:spPr>
              <a:xfrm>
                <a:off x="702960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24"/>
              <p:cNvCxnSpPr/>
              <p:nvPr/>
            </p:nvCxnSpPr>
            <p:spPr>
              <a:xfrm>
                <a:off x="724053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25"/>
              <p:cNvCxnSpPr/>
              <p:nvPr/>
            </p:nvCxnSpPr>
            <p:spPr>
              <a:xfrm>
                <a:off x="745146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26"/>
              <p:cNvCxnSpPr/>
              <p:nvPr/>
            </p:nvCxnSpPr>
            <p:spPr>
              <a:xfrm>
                <a:off x="766239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27"/>
              <p:cNvCxnSpPr/>
              <p:nvPr/>
            </p:nvCxnSpPr>
            <p:spPr>
              <a:xfrm>
                <a:off x="787332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28"/>
              <p:cNvCxnSpPr/>
              <p:nvPr/>
            </p:nvCxnSpPr>
            <p:spPr>
              <a:xfrm>
                <a:off x="808425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38"/>
              <p:cNvCxnSpPr/>
              <p:nvPr/>
            </p:nvCxnSpPr>
            <p:spPr>
              <a:xfrm>
                <a:off x="829518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39"/>
              <p:cNvCxnSpPr/>
              <p:nvPr/>
            </p:nvCxnSpPr>
            <p:spPr>
              <a:xfrm>
                <a:off x="8506109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0"/>
              <p:cNvCxnSpPr/>
              <p:nvPr/>
            </p:nvCxnSpPr>
            <p:spPr>
              <a:xfrm>
                <a:off x="871703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"/>
              <p:cNvCxnSpPr/>
              <p:nvPr/>
            </p:nvCxnSpPr>
            <p:spPr>
              <a:xfrm>
                <a:off x="492031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2"/>
              <p:cNvCxnSpPr/>
              <p:nvPr/>
            </p:nvCxnSpPr>
            <p:spPr>
              <a:xfrm>
                <a:off x="5131245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3"/>
              <p:cNvCxnSpPr/>
              <p:nvPr/>
            </p:nvCxnSpPr>
            <p:spPr>
              <a:xfrm>
                <a:off x="5342174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4"/>
              <p:cNvCxnSpPr/>
              <p:nvPr/>
            </p:nvCxnSpPr>
            <p:spPr>
              <a:xfrm>
                <a:off x="5553103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5"/>
              <p:cNvCxnSpPr/>
              <p:nvPr/>
            </p:nvCxnSpPr>
            <p:spPr>
              <a:xfrm>
                <a:off x="5764032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6"/>
              <p:cNvCxnSpPr/>
              <p:nvPr/>
            </p:nvCxnSpPr>
            <p:spPr>
              <a:xfrm>
                <a:off x="5974961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7"/>
              <p:cNvCxnSpPr/>
              <p:nvPr/>
            </p:nvCxnSpPr>
            <p:spPr>
              <a:xfrm>
                <a:off x="6185890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9"/>
              <p:cNvCxnSpPr/>
              <p:nvPr/>
            </p:nvCxnSpPr>
            <p:spPr>
              <a:xfrm>
                <a:off x="4498458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50"/>
              <p:cNvCxnSpPr/>
              <p:nvPr/>
            </p:nvCxnSpPr>
            <p:spPr>
              <a:xfrm>
                <a:off x="4709387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0"/>
              <p:cNvCxnSpPr/>
              <p:nvPr/>
            </p:nvCxnSpPr>
            <p:spPr>
              <a:xfrm>
                <a:off x="8927976" y="0"/>
                <a:ext cx="0" cy="51435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กลุ่ม 350"/>
            <p:cNvGrpSpPr/>
            <p:nvPr/>
          </p:nvGrpSpPr>
          <p:grpSpPr>
            <a:xfrm>
              <a:off x="0" y="115264"/>
              <a:ext cx="9144000" cy="5016757"/>
              <a:chOff x="0" y="115264"/>
              <a:chExt cx="9144000" cy="5016757"/>
            </a:xfrm>
          </p:grpSpPr>
          <p:cxnSp>
            <p:nvCxnSpPr>
              <p:cNvPr id="352" name="Straight Connector 60"/>
              <p:cNvCxnSpPr/>
              <p:nvPr/>
            </p:nvCxnSpPr>
            <p:spPr>
              <a:xfrm rot="16200000">
                <a:off x="4572000" y="-365668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53"/>
              <p:cNvCxnSpPr/>
              <p:nvPr/>
            </p:nvCxnSpPr>
            <p:spPr>
              <a:xfrm rot="16200000">
                <a:off x="4572000" y="-225658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54"/>
              <p:cNvCxnSpPr/>
              <p:nvPr/>
            </p:nvCxnSpPr>
            <p:spPr>
              <a:xfrm rot="16200000">
                <a:off x="4572000" y="-245660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55"/>
              <p:cNvCxnSpPr/>
              <p:nvPr/>
            </p:nvCxnSpPr>
            <p:spPr>
              <a:xfrm rot="16200000">
                <a:off x="4572000" y="-265661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56"/>
              <p:cNvCxnSpPr/>
              <p:nvPr/>
            </p:nvCxnSpPr>
            <p:spPr>
              <a:xfrm rot="16200000">
                <a:off x="4572000" y="-285662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57"/>
              <p:cNvCxnSpPr/>
              <p:nvPr/>
            </p:nvCxnSpPr>
            <p:spPr>
              <a:xfrm rot="16200000">
                <a:off x="4572000" y="-305664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58"/>
              <p:cNvCxnSpPr/>
              <p:nvPr/>
            </p:nvCxnSpPr>
            <p:spPr>
              <a:xfrm rot="16200000">
                <a:off x="4572000" y="-325665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59"/>
              <p:cNvCxnSpPr/>
              <p:nvPr/>
            </p:nvCxnSpPr>
            <p:spPr>
              <a:xfrm rot="16200000">
                <a:off x="4572000" y="-345666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61"/>
              <p:cNvCxnSpPr/>
              <p:nvPr/>
            </p:nvCxnSpPr>
            <p:spPr>
              <a:xfrm rot="16200000">
                <a:off x="4572000" y="-385669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62"/>
              <p:cNvCxnSpPr/>
              <p:nvPr/>
            </p:nvCxnSpPr>
            <p:spPr>
              <a:xfrm rot="16200000">
                <a:off x="4572000" y="-405670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63"/>
              <p:cNvCxnSpPr/>
              <p:nvPr/>
            </p:nvCxnSpPr>
            <p:spPr>
              <a:xfrm rot="16200000">
                <a:off x="4572000" y="-425672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64"/>
              <p:cNvCxnSpPr/>
              <p:nvPr/>
            </p:nvCxnSpPr>
            <p:spPr>
              <a:xfrm rot="16200000">
                <a:off x="4572000" y="-445673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60"/>
              <p:cNvCxnSpPr/>
              <p:nvPr/>
            </p:nvCxnSpPr>
            <p:spPr>
              <a:xfrm rot="16200000">
                <a:off x="4572000" y="-1456132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53"/>
              <p:cNvCxnSpPr/>
              <p:nvPr/>
            </p:nvCxnSpPr>
            <p:spPr>
              <a:xfrm rot="16200000">
                <a:off x="4572000" y="-5603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54"/>
              <p:cNvCxnSpPr/>
              <p:nvPr/>
            </p:nvCxnSpPr>
            <p:spPr>
              <a:xfrm rot="16200000">
                <a:off x="4572000" y="-256050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55"/>
              <p:cNvCxnSpPr/>
              <p:nvPr/>
            </p:nvCxnSpPr>
            <p:spPr>
              <a:xfrm rot="16200000">
                <a:off x="4572000" y="-456064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56"/>
              <p:cNvCxnSpPr/>
              <p:nvPr/>
            </p:nvCxnSpPr>
            <p:spPr>
              <a:xfrm rot="16200000">
                <a:off x="4572000" y="-656077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57"/>
              <p:cNvCxnSpPr/>
              <p:nvPr/>
            </p:nvCxnSpPr>
            <p:spPr>
              <a:xfrm rot="16200000">
                <a:off x="4572000" y="-8560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58"/>
              <p:cNvCxnSpPr/>
              <p:nvPr/>
            </p:nvCxnSpPr>
            <p:spPr>
              <a:xfrm rot="16200000">
                <a:off x="4572000" y="-10561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59"/>
              <p:cNvCxnSpPr/>
              <p:nvPr/>
            </p:nvCxnSpPr>
            <p:spPr>
              <a:xfrm rot="16200000">
                <a:off x="4572000" y="-1256118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61"/>
              <p:cNvCxnSpPr/>
              <p:nvPr/>
            </p:nvCxnSpPr>
            <p:spPr>
              <a:xfrm rot="16200000">
                <a:off x="4572000" y="-165614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62"/>
              <p:cNvCxnSpPr/>
              <p:nvPr/>
            </p:nvCxnSpPr>
            <p:spPr>
              <a:xfrm rot="16200000">
                <a:off x="4572000" y="-1856159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63"/>
              <p:cNvCxnSpPr/>
              <p:nvPr/>
            </p:nvCxnSpPr>
            <p:spPr>
              <a:xfrm rot="16200000">
                <a:off x="4572000" y="-2056173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64"/>
              <p:cNvCxnSpPr/>
              <p:nvPr/>
            </p:nvCxnSpPr>
            <p:spPr>
              <a:xfrm rot="16200000">
                <a:off x="4572000" y="-2256186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53"/>
              <p:cNvCxnSpPr/>
              <p:nvPr/>
            </p:nvCxnSpPr>
            <p:spPr>
              <a:xfrm rot="16200000">
                <a:off x="4572000" y="56002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54"/>
              <p:cNvCxnSpPr/>
              <p:nvPr/>
            </p:nvCxnSpPr>
            <p:spPr>
              <a:xfrm rot="16200000">
                <a:off x="4572000" y="360005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55"/>
              <p:cNvCxnSpPr/>
              <p:nvPr/>
            </p:nvCxnSpPr>
            <p:spPr>
              <a:xfrm rot="16200000">
                <a:off x="4572000" y="159991"/>
                <a:ext cx="0" cy="9144000"/>
              </a:xfrm>
              <a:prstGeom prst="line">
                <a:avLst/>
              </a:prstGeom>
              <a:ln w="3175">
                <a:solidFill>
                  <a:srgbClr val="F6F4D2">
                    <a:alpha val="67451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2" name="สี่เหลี่ยมผืนผ้า 421"/>
          <p:cNvSpPr/>
          <p:nvPr userDrawn="1"/>
        </p:nvSpPr>
        <p:spPr>
          <a:xfrm>
            <a:off x="0" y="-17767"/>
            <a:ext cx="9906000" cy="268860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3" name="สี่เหลี่ยมผืนผ้า 422"/>
          <p:cNvSpPr/>
          <p:nvPr userDrawn="1"/>
        </p:nvSpPr>
        <p:spPr>
          <a:xfrm>
            <a:off x="-2314" y="6322456"/>
            <a:ext cx="9906000" cy="535544"/>
          </a:xfrm>
          <a:prstGeom prst="rect">
            <a:avLst/>
          </a:prstGeom>
          <a:solidFill>
            <a:srgbClr val="F19C79"/>
          </a:solidFill>
          <a:ln w="3810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24" name="กลุ่ม 423"/>
          <p:cNvGrpSpPr/>
          <p:nvPr userDrawn="1"/>
        </p:nvGrpSpPr>
        <p:grpSpPr>
          <a:xfrm>
            <a:off x="331015" y="6500955"/>
            <a:ext cx="253500" cy="192408"/>
            <a:chOff x="6876256" y="1282075"/>
            <a:chExt cx="234000" cy="144306"/>
          </a:xfrm>
        </p:grpSpPr>
        <p:cxnSp>
          <p:nvCxnSpPr>
            <p:cNvPr id="425" name="ตัวเชื่อมต่อตรง 424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ตัวเชื่อมต่อตรง 425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ตัวเชื่อมต่อตรง 426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8" name="สี่เหลี่ยมผืนผ้ามุมมน 427"/>
          <p:cNvSpPr/>
          <p:nvPr userDrawn="1"/>
        </p:nvSpPr>
        <p:spPr>
          <a:xfrm>
            <a:off x="759058" y="6489159"/>
            <a:ext cx="2730000" cy="2160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29" name="สี่เหลี่ยมผืนผ้า 428"/>
          <p:cNvSpPr/>
          <p:nvPr userDrawn="1"/>
        </p:nvSpPr>
        <p:spPr>
          <a:xfrm>
            <a:off x="3626853" y="6532982"/>
            <a:ext cx="105248" cy="128356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0" name="สี่เหลี่ยมผืนผ้า 429"/>
          <p:cNvSpPr/>
          <p:nvPr userDrawn="1"/>
        </p:nvSpPr>
        <p:spPr>
          <a:xfrm>
            <a:off x="3833639" y="6532982"/>
            <a:ext cx="105248" cy="128356"/>
          </a:xfrm>
          <a:prstGeom prst="rect">
            <a:avLst/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31" name="สี่เหลี่ยมผืนผ้า 1034"/>
          <p:cNvSpPr/>
          <p:nvPr userDrawn="1"/>
        </p:nvSpPr>
        <p:spPr>
          <a:xfrm rot="2700000">
            <a:off x="7303992" y="6544665"/>
            <a:ext cx="144000" cy="117000"/>
          </a:xfrm>
          <a:custGeom>
            <a:avLst/>
            <a:gdLst>
              <a:gd name="connsiteX0" fmla="*/ 0 w 162000"/>
              <a:gd name="connsiteY0" fmla="*/ 0 h 162000"/>
              <a:gd name="connsiteX1" fmla="*/ 162000 w 162000"/>
              <a:gd name="connsiteY1" fmla="*/ 0 h 162000"/>
              <a:gd name="connsiteX2" fmla="*/ 162000 w 162000"/>
              <a:gd name="connsiteY2" fmla="*/ 162000 h 162000"/>
              <a:gd name="connsiteX3" fmla="*/ 0 w 162000"/>
              <a:gd name="connsiteY3" fmla="*/ 162000 h 162000"/>
              <a:gd name="connsiteX4" fmla="*/ 0 w 162000"/>
              <a:gd name="connsiteY4" fmla="*/ 0 h 162000"/>
              <a:gd name="connsiteX0" fmla="*/ 162000 w 253440"/>
              <a:gd name="connsiteY0" fmla="*/ 162000 h 253440"/>
              <a:gd name="connsiteX1" fmla="*/ 0 w 253440"/>
              <a:gd name="connsiteY1" fmla="*/ 162000 h 253440"/>
              <a:gd name="connsiteX2" fmla="*/ 0 w 253440"/>
              <a:gd name="connsiteY2" fmla="*/ 0 h 253440"/>
              <a:gd name="connsiteX3" fmla="*/ 162000 w 253440"/>
              <a:gd name="connsiteY3" fmla="*/ 0 h 253440"/>
              <a:gd name="connsiteX4" fmla="*/ 253440 w 253440"/>
              <a:gd name="connsiteY4" fmla="*/ 253440 h 253440"/>
              <a:gd name="connsiteX0" fmla="*/ 162000 w 162000"/>
              <a:gd name="connsiteY0" fmla="*/ 162000 h 162000"/>
              <a:gd name="connsiteX1" fmla="*/ 0 w 162000"/>
              <a:gd name="connsiteY1" fmla="*/ 162000 h 162000"/>
              <a:gd name="connsiteX2" fmla="*/ 0 w 162000"/>
              <a:gd name="connsiteY2" fmla="*/ 0 h 162000"/>
              <a:gd name="connsiteX3" fmla="*/ 162000 w 162000"/>
              <a:gd name="connsiteY3" fmla="*/ 0 h 162000"/>
              <a:gd name="connsiteX0" fmla="*/ 0 w 162000"/>
              <a:gd name="connsiteY0" fmla="*/ 162000 h 162000"/>
              <a:gd name="connsiteX1" fmla="*/ 0 w 162000"/>
              <a:gd name="connsiteY1" fmla="*/ 0 h 162000"/>
              <a:gd name="connsiteX2" fmla="*/ 162000 w 162000"/>
              <a:gd name="connsiteY2" fmla="*/ 0 h 1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000" h="162000">
                <a:moveTo>
                  <a:pt x="0" y="162000"/>
                </a:moveTo>
                <a:lnTo>
                  <a:pt x="0" y="0"/>
                </a:lnTo>
                <a:lnTo>
                  <a:pt x="162000" y="0"/>
                </a:lnTo>
              </a:path>
            </a:pathLst>
          </a:custGeom>
          <a:noFill/>
          <a:ln w="38100" cap="rnd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prstClr val="white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32" name="ตัวเชื่อมต่อตรง 431"/>
          <p:cNvCxnSpPr/>
          <p:nvPr userDrawn="1"/>
        </p:nvCxnSpPr>
        <p:spPr>
          <a:xfrm>
            <a:off x="8394828" y="6477159"/>
            <a:ext cx="0" cy="24000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3" name="กลุ่ม 432"/>
          <p:cNvGrpSpPr/>
          <p:nvPr userDrawn="1"/>
        </p:nvGrpSpPr>
        <p:grpSpPr>
          <a:xfrm>
            <a:off x="8035170" y="6503237"/>
            <a:ext cx="203641" cy="216000"/>
            <a:chOff x="7336352" y="4877428"/>
            <a:chExt cx="187976" cy="162000"/>
          </a:xfrm>
          <a:solidFill>
            <a:srgbClr val="D4E09B"/>
          </a:solidFill>
        </p:grpSpPr>
        <p:sp>
          <p:nvSpPr>
            <p:cNvPr id="434" name="สี่เหลี่ยมผืนผ้า 433"/>
            <p:cNvSpPr/>
            <p:nvPr/>
          </p:nvSpPr>
          <p:spPr>
            <a:xfrm flipV="1">
              <a:off x="7478609" y="4877428"/>
              <a:ext cx="45719" cy="162000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5" name="สี่เหลี่ยมผืนผ้า 434"/>
            <p:cNvSpPr/>
            <p:nvPr/>
          </p:nvSpPr>
          <p:spPr>
            <a:xfrm flipV="1">
              <a:off x="7431190" y="4903021"/>
              <a:ext cx="45719" cy="134985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6" name="สี่เหลี่ยมผืนผ้า 435"/>
            <p:cNvSpPr/>
            <p:nvPr/>
          </p:nvSpPr>
          <p:spPr>
            <a:xfrm flipV="1">
              <a:off x="7383771" y="4930018"/>
              <a:ext cx="45719" cy="107988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37" name="สี่เหลี่ยมผืนผ้า 436"/>
            <p:cNvSpPr/>
            <p:nvPr/>
          </p:nvSpPr>
          <p:spPr>
            <a:xfrm flipV="1">
              <a:off x="7336352" y="4957015"/>
              <a:ext cx="45719" cy="80991"/>
            </a:xfrm>
            <a:prstGeom prst="rect">
              <a:avLst/>
            </a:prstGeom>
            <a:grpFill/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38" name="กลุ่ม 437"/>
          <p:cNvGrpSpPr/>
          <p:nvPr userDrawn="1"/>
        </p:nvGrpSpPr>
        <p:grpSpPr>
          <a:xfrm>
            <a:off x="7694264" y="6504972"/>
            <a:ext cx="198721" cy="216000"/>
            <a:chOff x="7061088" y="4878729"/>
            <a:chExt cx="183435" cy="162000"/>
          </a:xfrm>
        </p:grpSpPr>
        <p:grpSp>
          <p:nvGrpSpPr>
            <p:cNvPr id="439" name="กลุ่ม 438"/>
            <p:cNvGrpSpPr/>
            <p:nvPr/>
          </p:nvGrpSpPr>
          <p:grpSpPr>
            <a:xfrm>
              <a:off x="7061088" y="4878729"/>
              <a:ext cx="90000" cy="162000"/>
              <a:chOff x="7061088" y="4878729"/>
              <a:chExt cx="90000" cy="154926"/>
            </a:xfrm>
          </p:grpSpPr>
          <p:sp>
            <p:nvSpPr>
              <p:cNvPr id="446" name="มนมุมสี่เหลี่ยมผืนผ้าด้านเดียวกัน 1045"/>
              <p:cNvSpPr/>
              <p:nvPr/>
            </p:nvSpPr>
            <p:spPr>
              <a:xfrm>
                <a:off x="7078891" y="4878729"/>
                <a:ext cx="54394" cy="16987"/>
              </a:xfrm>
              <a:prstGeom prst="roundRect">
                <a:avLst/>
              </a:prstGeom>
              <a:solidFill>
                <a:srgbClr val="582822"/>
              </a:solidFill>
              <a:ln w="127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grpSp>
            <p:nvGrpSpPr>
              <p:cNvPr id="447" name="กลุ่ม 446"/>
              <p:cNvGrpSpPr/>
              <p:nvPr/>
            </p:nvGrpSpPr>
            <p:grpSpPr>
              <a:xfrm>
                <a:off x="7061088" y="4903021"/>
                <a:ext cx="90000" cy="130634"/>
                <a:chOff x="7061088" y="4895155"/>
                <a:chExt cx="90000" cy="138500"/>
              </a:xfrm>
            </p:grpSpPr>
            <p:sp>
              <p:nvSpPr>
                <p:cNvPr id="448" name="สี่เหลี่ยมผืนผ้ามุมมน 447"/>
                <p:cNvSpPr/>
                <p:nvPr/>
              </p:nvSpPr>
              <p:spPr>
                <a:xfrm>
                  <a:off x="7061088" y="4895155"/>
                  <a:ext cx="90000" cy="138500"/>
                </a:xfrm>
                <a:prstGeom prst="roundRect">
                  <a:avLst/>
                </a:prstGeom>
                <a:solidFill>
                  <a:srgbClr val="FEEEE8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72866"/>
                  <a:endParaRPr lang="th-TH" sz="3300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  <p:sp>
              <p:nvSpPr>
                <p:cNvPr id="449" name="มนมุมสี่เหลี่ยมผืนผ้าด้านเดียวกัน 1046"/>
                <p:cNvSpPr/>
                <p:nvPr/>
              </p:nvSpPr>
              <p:spPr>
                <a:xfrm flipV="1">
                  <a:off x="7061088" y="4938996"/>
                  <a:ext cx="90000" cy="94594"/>
                </a:xfrm>
                <a:prstGeom prst="roundRect">
                  <a:avLst/>
                </a:prstGeom>
                <a:solidFill>
                  <a:srgbClr val="D4E09B"/>
                </a:solidFill>
                <a:ln w="254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72866"/>
                  <a:endParaRPr lang="th-TH" sz="3300">
                    <a:solidFill>
                      <a:prstClr val="white"/>
                    </a:solidFill>
                    <a:latin typeface="Concert One" pitchFamily="2" charset="0"/>
                    <a:cs typeface="Mitr Medium" pitchFamily="2" charset="-34"/>
                  </a:endParaRPr>
                </a:p>
              </p:txBody>
            </p:sp>
          </p:grpSp>
        </p:grpSp>
        <p:grpSp>
          <p:nvGrpSpPr>
            <p:cNvPr id="440" name="กลุ่ม 439"/>
            <p:cNvGrpSpPr/>
            <p:nvPr/>
          </p:nvGrpSpPr>
          <p:grpSpPr>
            <a:xfrm>
              <a:off x="7151088" y="4894015"/>
              <a:ext cx="93435" cy="126000"/>
              <a:chOff x="7151088" y="4894015"/>
              <a:chExt cx="93435" cy="126000"/>
            </a:xfrm>
          </p:grpSpPr>
          <p:grpSp>
            <p:nvGrpSpPr>
              <p:cNvPr id="441" name="กลุ่ม 440"/>
              <p:cNvGrpSpPr/>
              <p:nvPr/>
            </p:nvGrpSpPr>
            <p:grpSpPr>
              <a:xfrm>
                <a:off x="7203225" y="4894015"/>
                <a:ext cx="29502" cy="39796"/>
                <a:chOff x="6876256" y="4377510"/>
                <a:chExt cx="72008" cy="72008"/>
              </a:xfrm>
              <a:solidFill>
                <a:srgbClr val="FDE3E4"/>
              </a:solidFill>
            </p:grpSpPr>
            <p:cxnSp>
              <p:nvCxnSpPr>
                <p:cNvPr id="444" name="ตัวเชื่อมต่อตรง 443"/>
                <p:cNvCxnSpPr/>
                <p:nvPr/>
              </p:nvCxnSpPr>
              <p:spPr>
                <a:xfrm>
                  <a:off x="6876256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ตัวเชื่อมต่อตรง 444"/>
                <p:cNvCxnSpPr/>
                <p:nvPr/>
              </p:nvCxnSpPr>
              <p:spPr>
                <a:xfrm>
                  <a:off x="6948264" y="4377510"/>
                  <a:ext cx="0" cy="72008"/>
                </a:xfrm>
                <a:prstGeom prst="line">
                  <a:avLst/>
                </a:prstGeom>
                <a:grpFill/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มนมุมสี่เหลี่ยมผืนผ้าด้านเดียวกัน 441"/>
              <p:cNvSpPr/>
              <p:nvPr/>
            </p:nvSpPr>
            <p:spPr>
              <a:xfrm rot="10800000">
                <a:off x="7191431" y="4924593"/>
                <a:ext cx="53092" cy="397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82822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43" name="สี่เหลี่ยมผืนผ้า 1034"/>
              <p:cNvSpPr/>
              <p:nvPr/>
            </p:nvSpPr>
            <p:spPr>
              <a:xfrm rot="10800000">
                <a:off x="7151088" y="4969121"/>
                <a:ext cx="66888" cy="50894"/>
              </a:xfrm>
              <a:custGeom>
                <a:avLst/>
                <a:gdLst>
                  <a:gd name="connsiteX0" fmla="*/ 0 w 162000"/>
                  <a:gd name="connsiteY0" fmla="*/ 0 h 162000"/>
                  <a:gd name="connsiteX1" fmla="*/ 162000 w 162000"/>
                  <a:gd name="connsiteY1" fmla="*/ 0 h 162000"/>
                  <a:gd name="connsiteX2" fmla="*/ 162000 w 162000"/>
                  <a:gd name="connsiteY2" fmla="*/ 162000 h 162000"/>
                  <a:gd name="connsiteX3" fmla="*/ 0 w 162000"/>
                  <a:gd name="connsiteY3" fmla="*/ 162000 h 162000"/>
                  <a:gd name="connsiteX4" fmla="*/ 0 w 162000"/>
                  <a:gd name="connsiteY4" fmla="*/ 0 h 162000"/>
                  <a:gd name="connsiteX0" fmla="*/ 162000 w 253440"/>
                  <a:gd name="connsiteY0" fmla="*/ 162000 h 253440"/>
                  <a:gd name="connsiteX1" fmla="*/ 0 w 253440"/>
                  <a:gd name="connsiteY1" fmla="*/ 162000 h 253440"/>
                  <a:gd name="connsiteX2" fmla="*/ 0 w 253440"/>
                  <a:gd name="connsiteY2" fmla="*/ 0 h 253440"/>
                  <a:gd name="connsiteX3" fmla="*/ 162000 w 253440"/>
                  <a:gd name="connsiteY3" fmla="*/ 0 h 253440"/>
                  <a:gd name="connsiteX4" fmla="*/ 253440 w 253440"/>
                  <a:gd name="connsiteY4" fmla="*/ 253440 h 253440"/>
                  <a:gd name="connsiteX0" fmla="*/ 162000 w 162000"/>
                  <a:gd name="connsiteY0" fmla="*/ 162000 h 162000"/>
                  <a:gd name="connsiteX1" fmla="*/ 0 w 162000"/>
                  <a:gd name="connsiteY1" fmla="*/ 162000 h 162000"/>
                  <a:gd name="connsiteX2" fmla="*/ 0 w 162000"/>
                  <a:gd name="connsiteY2" fmla="*/ 0 h 162000"/>
                  <a:gd name="connsiteX3" fmla="*/ 162000 w 162000"/>
                  <a:gd name="connsiteY3" fmla="*/ 0 h 162000"/>
                  <a:gd name="connsiteX0" fmla="*/ 0 w 162000"/>
                  <a:gd name="connsiteY0" fmla="*/ 162000 h 162000"/>
                  <a:gd name="connsiteX1" fmla="*/ 0 w 162000"/>
                  <a:gd name="connsiteY1" fmla="*/ 0 h 162000"/>
                  <a:gd name="connsiteX2" fmla="*/ 162000 w 162000"/>
                  <a:gd name="connsiteY2" fmla="*/ 0 h 1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000" h="162000">
                    <a:moveTo>
                      <a:pt x="0" y="162000"/>
                    </a:moveTo>
                    <a:lnTo>
                      <a:pt x="0" y="0"/>
                    </a:lnTo>
                    <a:lnTo>
                      <a:pt x="16200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</p:grpSp>
      <p:sp>
        <p:nvSpPr>
          <p:cNvPr id="451" name="สี่เหลี่ยมผืนผ้ามุมมน 450"/>
          <p:cNvSpPr/>
          <p:nvPr/>
        </p:nvSpPr>
        <p:spPr>
          <a:xfrm>
            <a:off x="542440" y="800105"/>
            <a:ext cx="7506172" cy="4928827"/>
          </a:xfrm>
          <a:prstGeom prst="roundRect">
            <a:avLst>
              <a:gd name="adj" fmla="val 4854"/>
            </a:avLst>
          </a:prstGeom>
          <a:solidFill>
            <a:srgbClr val="F6F4D2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 dirty="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2" name="มนมุมสี่เหลี่ยมผืนผ้าด้านเดียวกัน 451"/>
          <p:cNvSpPr/>
          <p:nvPr/>
        </p:nvSpPr>
        <p:spPr>
          <a:xfrm>
            <a:off x="542441" y="805601"/>
            <a:ext cx="7506172" cy="529981"/>
          </a:xfrm>
          <a:prstGeom prst="round2SameRect">
            <a:avLst>
              <a:gd name="adj1" fmla="val 49008"/>
              <a:gd name="adj2" fmla="val 0"/>
            </a:avLst>
          </a:prstGeom>
          <a:solidFill>
            <a:srgbClr val="F19C79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3" name="สี่เหลี่ยมผืนผ้า 452"/>
          <p:cNvSpPr/>
          <p:nvPr/>
        </p:nvSpPr>
        <p:spPr>
          <a:xfrm>
            <a:off x="542441" y="1335476"/>
            <a:ext cx="7506172" cy="626341"/>
          </a:xfrm>
          <a:prstGeom prst="rect">
            <a:avLst/>
          </a:prstGeom>
          <a:solidFill>
            <a:srgbClr val="D4E09B"/>
          </a:solidFill>
          <a:ln w="57150"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4" name="สี่เหลี่ยมผืนผ้ามุมมน 453"/>
          <p:cNvSpPr/>
          <p:nvPr/>
        </p:nvSpPr>
        <p:spPr>
          <a:xfrm>
            <a:off x="1960992" y="1528198"/>
            <a:ext cx="5108097" cy="240900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sp>
        <p:nvSpPr>
          <p:cNvPr id="455" name="สี่เหลี่ยมผืนผ้า 454"/>
          <p:cNvSpPr/>
          <p:nvPr/>
        </p:nvSpPr>
        <p:spPr>
          <a:xfrm>
            <a:off x="1258727" y="800109"/>
            <a:ext cx="2300593" cy="529977"/>
          </a:xfrm>
          <a:prstGeom prst="rect">
            <a:avLst/>
          </a:prstGeom>
          <a:solidFill>
            <a:srgbClr val="F6F4D2"/>
          </a:solidFill>
          <a:ln w="57150">
            <a:solidFill>
              <a:srgbClr val="5828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56" name="กลุ่ม 455"/>
          <p:cNvGrpSpPr/>
          <p:nvPr/>
        </p:nvGrpSpPr>
        <p:grpSpPr>
          <a:xfrm>
            <a:off x="7615054" y="1558637"/>
            <a:ext cx="253456" cy="193131"/>
            <a:chOff x="6876256" y="1282075"/>
            <a:chExt cx="234000" cy="144306"/>
          </a:xfrm>
        </p:grpSpPr>
        <p:cxnSp>
          <p:nvCxnSpPr>
            <p:cNvPr id="472" name="ตัวเชื่อมต่อตรง 471"/>
            <p:cNvCxnSpPr/>
            <p:nvPr/>
          </p:nvCxnSpPr>
          <p:spPr>
            <a:xfrm>
              <a:off x="6876256" y="1282075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ตัวเชื่อมต่อตรง 472"/>
            <p:cNvCxnSpPr/>
            <p:nvPr/>
          </p:nvCxnSpPr>
          <p:spPr>
            <a:xfrm>
              <a:off x="6876256" y="1354228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ตัวเชื่อมต่อตรง 473"/>
            <p:cNvCxnSpPr/>
            <p:nvPr/>
          </p:nvCxnSpPr>
          <p:spPr>
            <a:xfrm>
              <a:off x="6876256" y="1426381"/>
              <a:ext cx="234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7" name="สี่เหลี่ยมผืนผ้า 456"/>
          <p:cNvSpPr/>
          <p:nvPr/>
        </p:nvSpPr>
        <p:spPr>
          <a:xfrm>
            <a:off x="7223396" y="1006291"/>
            <a:ext cx="116979" cy="144540"/>
          </a:xfrm>
          <a:prstGeom prst="rect">
            <a:avLst/>
          </a:prstGeom>
          <a:solidFill>
            <a:srgbClr val="D4E09B"/>
          </a:solidFill>
          <a:ln>
            <a:solidFill>
              <a:srgbClr val="582822"/>
            </a:solidFill>
          </a:ln>
          <a:effectLst>
            <a:outerShdw dist="38100" dir="18900000" algn="bl" rotWithShape="0">
              <a:srgbClr val="5828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cxnSp>
        <p:nvCxnSpPr>
          <p:cNvPr id="458" name="ตัวเชื่อมต่อตรง 457"/>
          <p:cNvCxnSpPr/>
          <p:nvPr/>
        </p:nvCxnSpPr>
        <p:spPr>
          <a:xfrm>
            <a:off x="6874116" y="1068125"/>
            <a:ext cx="116979" cy="0"/>
          </a:xfrm>
          <a:prstGeom prst="line">
            <a:avLst/>
          </a:prstGeom>
          <a:ln w="38100" cap="rnd">
            <a:solidFill>
              <a:srgbClr val="5828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กลุ่ม 458"/>
          <p:cNvGrpSpPr/>
          <p:nvPr/>
        </p:nvGrpSpPr>
        <p:grpSpPr>
          <a:xfrm>
            <a:off x="7596862" y="978451"/>
            <a:ext cx="136476" cy="168631"/>
            <a:chOff x="6859461" y="848562"/>
            <a:chExt cx="126000" cy="126000"/>
          </a:xfrm>
        </p:grpSpPr>
        <p:cxnSp>
          <p:nvCxnSpPr>
            <p:cNvPr id="470" name="ตัวเชื่อมต่อตรง 469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ตัวเชื่อมต่อตรง 470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0" name="ดาว 5 แฉก 115"/>
          <p:cNvSpPr/>
          <p:nvPr/>
        </p:nvSpPr>
        <p:spPr>
          <a:xfrm>
            <a:off x="7262388" y="1558637"/>
            <a:ext cx="155973" cy="192720"/>
          </a:xfrm>
          <a:custGeom>
            <a:avLst/>
            <a:gdLst>
              <a:gd name="connsiteX0" fmla="*/ 0 w 424154"/>
              <a:gd name="connsiteY0" fmla="*/ 162259 h 424800"/>
              <a:gd name="connsiteX1" fmla="*/ 162013 w 424154"/>
              <a:gd name="connsiteY1" fmla="*/ 162260 h 424800"/>
              <a:gd name="connsiteX2" fmla="*/ 212077 w 424154"/>
              <a:gd name="connsiteY2" fmla="*/ 0 h 424800"/>
              <a:gd name="connsiteX3" fmla="*/ 262141 w 424154"/>
              <a:gd name="connsiteY3" fmla="*/ 162260 h 424800"/>
              <a:gd name="connsiteX4" fmla="*/ 424154 w 424154"/>
              <a:gd name="connsiteY4" fmla="*/ 162259 h 424800"/>
              <a:gd name="connsiteX5" fmla="*/ 293082 w 424154"/>
              <a:gd name="connsiteY5" fmla="*/ 262540 h 424800"/>
              <a:gd name="connsiteX6" fmla="*/ 343148 w 424154"/>
              <a:gd name="connsiteY6" fmla="*/ 424799 h 424800"/>
              <a:gd name="connsiteX7" fmla="*/ 212077 w 424154"/>
              <a:gd name="connsiteY7" fmla="*/ 324516 h 424800"/>
              <a:gd name="connsiteX8" fmla="*/ 81006 w 424154"/>
              <a:gd name="connsiteY8" fmla="*/ 424799 h 424800"/>
              <a:gd name="connsiteX9" fmla="*/ 131072 w 424154"/>
              <a:gd name="connsiteY9" fmla="*/ 262540 h 424800"/>
              <a:gd name="connsiteX10" fmla="*/ 0 w 424154"/>
              <a:gd name="connsiteY10" fmla="*/ 162259 h 424800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172 w 424326"/>
              <a:gd name="connsiteY0" fmla="*/ 162259 h 424799"/>
              <a:gd name="connsiteX1" fmla="*/ 162185 w 424326"/>
              <a:gd name="connsiteY1" fmla="*/ 162260 h 424799"/>
              <a:gd name="connsiteX2" fmla="*/ 212249 w 424326"/>
              <a:gd name="connsiteY2" fmla="*/ 0 h 424799"/>
              <a:gd name="connsiteX3" fmla="*/ 262313 w 424326"/>
              <a:gd name="connsiteY3" fmla="*/ 162260 h 424799"/>
              <a:gd name="connsiteX4" fmla="*/ 424326 w 424326"/>
              <a:gd name="connsiteY4" fmla="*/ 162259 h 424799"/>
              <a:gd name="connsiteX5" fmla="*/ 293254 w 424326"/>
              <a:gd name="connsiteY5" fmla="*/ 262540 h 424799"/>
              <a:gd name="connsiteX6" fmla="*/ 343320 w 424326"/>
              <a:gd name="connsiteY6" fmla="*/ 424799 h 424799"/>
              <a:gd name="connsiteX7" fmla="*/ 212249 w 424326"/>
              <a:gd name="connsiteY7" fmla="*/ 324516 h 424799"/>
              <a:gd name="connsiteX8" fmla="*/ 81178 w 424326"/>
              <a:gd name="connsiteY8" fmla="*/ 424799 h 424799"/>
              <a:gd name="connsiteX9" fmla="*/ 131244 w 424326"/>
              <a:gd name="connsiteY9" fmla="*/ 262540 h 424799"/>
              <a:gd name="connsiteX10" fmla="*/ 172 w 424326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4799"/>
              <a:gd name="connsiteX1" fmla="*/ 162013 w 424154"/>
              <a:gd name="connsiteY1" fmla="*/ 162260 h 424799"/>
              <a:gd name="connsiteX2" fmla="*/ 212077 w 424154"/>
              <a:gd name="connsiteY2" fmla="*/ 0 h 424799"/>
              <a:gd name="connsiteX3" fmla="*/ 262141 w 424154"/>
              <a:gd name="connsiteY3" fmla="*/ 162260 h 424799"/>
              <a:gd name="connsiteX4" fmla="*/ 424154 w 424154"/>
              <a:gd name="connsiteY4" fmla="*/ 162259 h 424799"/>
              <a:gd name="connsiteX5" fmla="*/ 293082 w 424154"/>
              <a:gd name="connsiteY5" fmla="*/ 262540 h 424799"/>
              <a:gd name="connsiteX6" fmla="*/ 343148 w 424154"/>
              <a:gd name="connsiteY6" fmla="*/ 424799 h 424799"/>
              <a:gd name="connsiteX7" fmla="*/ 212077 w 424154"/>
              <a:gd name="connsiteY7" fmla="*/ 324516 h 424799"/>
              <a:gd name="connsiteX8" fmla="*/ 81006 w 424154"/>
              <a:gd name="connsiteY8" fmla="*/ 424799 h 424799"/>
              <a:gd name="connsiteX9" fmla="*/ 131072 w 424154"/>
              <a:gd name="connsiteY9" fmla="*/ 262540 h 424799"/>
              <a:gd name="connsiteX10" fmla="*/ 0 w 424154"/>
              <a:gd name="connsiteY10" fmla="*/ 162259 h 424799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2141 w 424154"/>
              <a:gd name="connsiteY3" fmla="*/ 162260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62013 w 424154"/>
              <a:gd name="connsiteY1" fmla="*/ 162260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31072 w 424154"/>
              <a:gd name="connsiteY9" fmla="*/ 262540 h 425073"/>
              <a:gd name="connsiteX10" fmla="*/ 0 w 424154"/>
              <a:gd name="connsiteY10" fmla="*/ 162259 h 425073"/>
              <a:gd name="connsiteX0" fmla="*/ 0 w 424154"/>
              <a:gd name="connsiteY0" fmla="*/ 162259 h 425073"/>
              <a:gd name="connsiteX1" fmla="*/ 142661 w 424154"/>
              <a:gd name="connsiteY1" fmla="*/ 150165 h 425073"/>
              <a:gd name="connsiteX2" fmla="*/ 212077 w 424154"/>
              <a:gd name="connsiteY2" fmla="*/ 0 h 425073"/>
              <a:gd name="connsiteX3" fmla="*/ 269398 w 424154"/>
              <a:gd name="connsiteY3" fmla="*/ 147746 h 425073"/>
              <a:gd name="connsiteX4" fmla="*/ 424154 w 424154"/>
              <a:gd name="connsiteY4" fmla="*/ 162259 h 425073"/>
              <a:gd name="connsiteX5" fmla="*/ 293082 w 424154"/>
              <a:gd name="connsiteY5" fmla="*/ 262540 h 425073"/>
              <a:gd name="connsiteX6" fmla="*/ 343148 w 424154"/>
              <a:gd name="connsiteY6" fmla="*/ 424799 h 425073"/>
              <a:gd name="connsiteX7" fmla="*/ 212077 w 424154"/>
              <a:gd name="connsiteY7" fmla="*/ 324516 h 425073"/>
              <a:gd name="connsiteX8" fmla="*/ 81006 w 424154"/>
              <a:gd name="connsiteY8" fmla="*/ 424799 h 425073"/>
              <a:gd name="connsiteX9" fmla="*/ 109301 w 424154"/>
              <a:gd name="connsiteY9" fmla="*/ 274635 h 425073"/>
              <a:gd name="connsiteX10" fmla="*/ 0 w 424154"/>
              <a:gd name="connsiteY10" fmla="*/ 162259 h 425073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293082 w 424154"/>
              <a:gd name="connsiteY5" fmla="*/ 262540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24529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47746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42661 w 424154"/>
              <a:gd name="connsiteY1" fmla="*/ 150165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42908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2259 h 425240"/>
              <a:gd name="connsiteX1" fmla="*/ 137822 w 424154"/>
              <a:gd name="connsiteY1" fmla="*/ 135650 h 425240"/>
              <a:gd name="connsiteX2" fmla="*/ 212077 w 424154"/>
              <a:gd name="connsiteY2" fmla="*/ 0 h 425240"/>
              <a:gd name="connsiteX3" fmla="*/ 269398 w 424154"/>
              <a:gd name="connsiteY3" fmla="*/ 138070 h 425240"/>
              <a:gd name="connsiteX4" fmla="*/ 424154 w 424154"/>
              <a:gd name="connsiteY4" fmla="*/ 162259 h 425240"/>
              <a:gd name="connsiteX5" fmla="*/ 314853 w 424154"/>
              <a:gd name="connsiteY5" fmla="*/ 267378 h 425240"/>
              <a:gd name="connsiteX6" fmla="*/ 343148 w 424154"/>
              <a:gd name="connsiteY6" fmla="*/ 424799 h 425240"/>
              <a:gd name="connsiteX7" fmla="*/ 212077 w 424154"/>
              <a:gd name="connsiteY7" fmla="*/ 353545 h 425240"/>
              <a:gd name="connsiteX8" fmla="*/ 81006 w 424154"/>
              <a:gd name="connsiteY8" fmla="*/ 424799 h 425240"/>
              <a:gd name="connsiteX9" fmla="*/ 109301 w 424154"/>
              <a:gd name="connsiteY9" fmla="*/ 274635 h 425240"/>
              <a:gd name="connsiteX10" fmla="*/ 0 w 424154"/>
              <a:gd name="connsiteY10" fmla="*/ 162259 h 425240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0 w 424154"/>
              <a:gd name="connsiteY0" fmla="*/ 165527 h 428508"/>
              <a:gd name="connsiteX1" fmla="*/ 137822 w 424154"/>
              <a:gd name="connsiteY1" fmla="*/ 138918 h 428508"/>
              <a:gd name="connsiteX2" fmla="*/ 212077 w 424154"/>
              <a:gd name="connsiteY2" fmla="*/ 3268 h 428508"/>
              <a:gd name="connsiteX3" fmla="*/ 269398 w 424154"/>
              <a:gd name="connsiteY3" fmla="*/ 141338 h 428508"/>
              <a:gd name="connsiteX4" fmla="*/ 424154 w 424154"/>
              <a:gd name="connsiteY4" fmla="*/ 165527 h 428508"/>
              <a:gd name="connsiteX5" fmla="*/ 314853 w 424154"/>
              <a:gd name="connsiteY5" fmla="*/ 270646 h 428508"/>
              <a:gd name="connsiteX6" fmla="*/ 343148 w 424154"/>
              <a:gd name="connsiteY6" fmla="*/ 428067 h 428508"/>
              <a:gd name="connsiteX7" fmla="*/ 212077 w 424154"/>
              <a:gd name="connsiteY7" fmla="*/ 356813 h 428508"/>
              <a:gd name="connsiteX8" fmla="*/ 81006 w 424154"/>
              <a:gd name="connsiteY8" fmla="*/ 428067 h 428508"/>
              <a:gd name="connsiteX9" fmla="*/ 109301 w 424154"/>
              <a:gd name="connsiteY9" fmla="*/ 277903 h 428508"/>
              <a:gd name="connsiteX10" fmla="*/ 0 w 424154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308"/>
              <a:gd name="connsiteY0" fmla="*/ 165527 h 428508"/>
              <a:gd name="connsiteX1" fmla="*/ 137957 w 424308"/>
              <a:gd name="connsiteY1" fmla="*/ 138918 h 428508"/>
              <a:gd name="connsiteX2" fmla="*/ 212212 w 424308"/>
              <a:gd name="connsiteY2" fmla="*/ 3268 h 428508"/>
              <a:gd name="connsiteX3" fmla="*/ 269533 w 424308"/>
              <a:gd name="connsiteY3" fmla="*/ 141338 h 428508"/>
              <a:gd name="connsiteX4" fmla="*/ 424289 w 424308"/>
              <a:gd name="connsiteY4" fmla="*/ 165527 h 428508"/>
              <a:gd name="connsiteX5" fmla="*/ 314988 w 424308"/>
              <a:gd name="connsiteY5" fmla="*/ 270646 h 428508"/>
              <a:gd name="connsiteX6" fmla="*/ 343283 w 424308"/>
              <a:gd name="connsiteY6" fmla="*/ 428067 h 428508"/>
              <a:gd name="connsiteX7" fmla="*/ 212212 w 424308"/>
              <a:gd name="connsiteY7" fmla="*/ 356813 h 428508"/>
              <a:gd name="connsiteX8" fmla="*/ 81141 w 424308"/>
              <a:gd name="connsiteY8" fmla="*/ 428067 h 428508"/>
              <a:gd name="connsiteX9" fmla="*/ 109436 w 424308"/>
              <a:gd name="connsiteY9" fmla="*/ 277903 h 428508"/>
              <a:gd name="connsiteX10" fmla="*/ 135 w 424308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  <a:gd name="connsiteX0" fmla="*/ 135 w 424289"/>
              <a:gd name="connsiteY0" fmla="*/ 165527 h 428508"/>
              <a:gd name="connsiteX1" fmla="*/ 137957 w 424289"/>
              <a:gd name="connsiteY1" fmla="*/ 138918 h 428508"/>
              <a:gd name="connsiteX2" fmla="*/ 212212 w 424289"/>
              <a:gd name="connsiteY2" fmla="*/ 3268 h 428508"/>
              <a:gd name="connsiteX3" fmla="*/ 269533 w 424289"/>
              <a:gd name="connsiteY3" fmla="*/ 141338 h 428508"/>
              <a:gd name="connsiteX4" fmla="*/ 424289 w 424289"/>
              <a:gd name="connsiteY4" fmla="*/ 165527 h 428508"/>
              <a:gd name="connsiteX5" fmla="*/ 314988 w 424289"/>
              <a:gd name="connsiteY5" fmla="*/ 270646 h 428508"/>
              <a:gd name="connsiteX6" fmla="*/ 343283 w 424289"/>
              <a:gd name="connsiteY6" fmla="*/ 428067 h 428508"/>
              <a:gd name="connsiteX7" fmla="*/ 212212 w 424289"/>
              <a:gd name="connsiteY7" fmla="*/ 356813 h 428508"/>
              <a:gd name="connsiteX8" fmla="*/ 81141 w 424289"/>
              <a:gd name="connsiteY8" fmla="*/ 428067 h 428508"/>
              <a:gd name="connsiteX9" fmla="*/ 109436 w 424289"/>
              <a:gd name="connsiteY9" fmla="*/ 277903 h 428508"/>
              <a:gd name="connsiteX10" fmla="*/ 135 w 424289"/>
              <a:gd name="connsiteY10" fmla="*/ 165527 h 42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4289" h="428508">
                <a:moveTo>
                  <a:pt x="135" y="165527"/>
                </a:moveTo>
                <a:cubicBezTo>
                  <a:pt x="-3918" y="121984"/>
                  <a:pt x="83953" y="138918"/>
                  <a:pt x="137957" y="138918"/>
                </a:cubicBezTo>
                <a:cubicBezTo>
                  <a:pt x="154645" y="84831"/>
                  <a:pt x="176171" y="25907"/>
                  <a:pt x="212212" y="3268"/>
                </a:cubicBezTo>
                <a:cubicBezTo>
                  <a:pt x="245834" y="-20055"/>
                  <a:pt x="252845" y="87251"/>
                  <a:pt x="269533" y="141338"/>
                </a:cubicBezTo>
                <a:cubicBezTo>
                  <a:pt x="323537" y="141338"/>
                  <a:pt x="423504" y="126822"/>
                  <a:pt x="424289" y="165527"/>
                </a:cubicBezTo>
                <a:cubicBezTo>
                  <a:pt x="419303" y="223144"/>
                  <a:pt x="358679" y="237219"/>
                  <a:pt x="314988" y="270646"/>
                </a:cubicBezTo>
                <a:cubicBezTo>
                  <a:pt x="331677" y="324732"/>
                  <a:pt x="379813" y="422362"/>
                  <a:pt x="343283" y="428067"/>
                </a:cubicBezTo>
                <a:cubicBezTo>
                  <a:pt x="287497" y="433343"/>
                  <a:pt x="255902" y="390241"/>
                  <a:pt x="212212" y="356813"/>
                </a:cubicBezTo>
                <a:cubicBezTo>
                  <a:pt x="168522" y="390241"/>
                  <a:pt x="149022" y="426086"/>
                  <a:pt x="81141" y="428067"/>
                </a:cubicBezTo>
                <a:cubicBezTo>
                  <a:pt x="42192" y="427200"/>
                  <a:pt x="92747" y="331989"/>
                  <a:pt x="109436" y="277903"/>
                </a:cubicBezTo>
                <a:cubicBezTo>
                  <a:pt x="65745" y="244476"/>
                  <a:pt x="9959" y="223144"/>
                  <a:pt x="135" y="165527"/>
                </a:cubicBezTo>
                <a:close/>
              </a:path>
            </a:pathLst>
          </a:custGeom>
          <a:solidFill>
            <a:srgbClr val="58282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61" name="กลุ่ม 460"/>
          <p:cNvGrpSpPr/>
          <p:nvPr/>
        </p:nvGrpSpPr>
        <p:grpSpPr>
          <a:xfrm rot="18813999">
            <a:off x="3751521" y="1027806"/>
            <a:ext cx="130087" cy="105282"/>
            <a:chOff x="6859461" y="848562"/>
            <a:chExt cx="126000" cy="126000"/>
          </a:xfrm>
        </p:grpSpPr>
        <p:cxnSp>
          <p:nvCxnSpPr>
            <p:cNvPr id="468" name="ตัวเชื่อมต่อตรง 467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ตัวเชื่อมต่อตรง 468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2" name="กลุ่ม 461"/>
          <p:cNvGrpSpPr/>
          <p:nvPr/>
        </p:nvGrpSpPr>
        <p:grpSpPr>
          <a:xfrm>
            <a:off x="3298049" y="1015402"/>
            <a:ext cx="105282" cy="130087"/>
            <a:chOff x="6859461" y="848562"/>
            <a:chExt cx="126000" cy="126000"/>
          </a:xfrm>
        </p:grpSpPr>
        <p:cxnSp>
          <p:nvCxnSpPr>
            <p:cNvPr id="466" name="ตัวเชื่อมต่อตรง 465"/>
            <p:cNvCxnSpPr/>
            <p:nvPr/>
          </p:nvCxnSpPr>
          <p:spPr>
            <a:xfrm rot="2700000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ตัวเชื่อมต่อตรง 466"/>
            <p:cNvCxnSpPr/>
            <p:nvPr/>
          </p:nvCxnSpPr>
          <p:spPr>
            <a:xfrm rot="18900000" flipH="1">
              <a:off x="6859461" y="911562"/>
              <a:ext cx="126000" cy="0"/>
            </a:xfrm>
            <a:prstGeom prst="line">
              <a:avLst/>
            </a:prstGeom>
            <a:ln w="38100" cap="rnd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3" name="ลูกศรเชื่อมต่อแบบตรง 462"/>
          <p:cNvCxnSpPr/>
          <p:nvPr/>
        </p:nvCxnSpPr>
        <p:spPr>
          <a:xfrm>
            <a:off x="1208636" y="1656963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วงรี 1028"/>
          <p:cNvSpPr/>
          <p:nvPr/>
        </p:nvSpPr>
        <p:spPr>
          <a:xfrm>
            <a:off x="1570789" y="1566047"/>
            <a:ext cx="155973" cy="192720"/>
          </a:xfrm>
          <a:custGeom>
            <a:avLst/>
            <a:gdLst>
              <a:gd name="connsiteX0" fmla="*/ 0 w 175504"/>
              <a:gd name="connsiteY0" fmla="*/ 55366 h 110731"/>
              <a:gd name="connsiteX1" fmla="*/ 87752 w 175504"/>
              <a:gd name="connsiteY1" fmla="*/ 0 h 110731"/>
              <a:gd name="connsiteX2" fmla="*/ 175504 w 175504"/>
              <a:gd name="connsiteY2" fmla="*/ 55366 h 110731"/>
              <a:gd name="connsiteX3" fmla="*/ 87752 w 175504"/>
              <a:gd name="connsiteY3" fmla="*/ 110732 h 110731"/>
              <a:gd name="connsiteX4" fmla="*/ 0 w 175504"/>
              <a:gd name="connsiteY4" fmla="*/ 55366 h 110731"/>
              <a:gd name="connsiteX0" fmla="*/ 87752 w 179192"/>
              <a:gd name="connsiteY0" fmla="*/ 0 h 110732"/>
              <a:gd name="connsiteX1" fmla="*/ 175504 w 179192"/>
              <a:gd name="connsiteY1" fmla="*/ 55366 h 110732"/>
              <a:gd name="connsiteX2" fmla="*/ 87752 w 179192"/>
              <a:gd name="connsiteY2" fmla="*/ 110732 h 110732"/>
              <a:gd name="connsiteX3" fmla="*/ 0 w 179192"/>
              <a:gd name="connsiteY3" fmla="*/ 55366 h 110732"/>
              <a:gd name="connsiteX4" fmla="*/ 179192 w 179192"/>
              <a:gd name="connsiteY4" fmla="*/ 91440 h 110732"/>
              <a:gd name="connsiteX0" fmla="*/ 88280 w 176032"/>
              <a:gd name="connsiteY0" fmla="*/ 43995 h 154727"/>
              <a:gd name="connsiteX1" fmla="*/ 176032 w 176032"/>
              <a:gd name="connsiteY1" fmla="*/ 99361 h 154727"/>
              <a:gd name="connsiteX2" fmla="*/ 88280 w 176032"/>
              <a:gd name="connsiteY2" fmla="*/ 154727 h 154727"/>
              <a:gd name="connsiteX3" fmla="*/ 528 w 176032"/>
              <a:gd name="connsiteY3" fmla="*/ 99361 h 154727"/>
              <a:gd name="connsiteX4" fmla="*/ 112448 w 176032"/>
              <a:gd name="connsiteY4" fmla="*/ 30790 h 154727"/>
              <a:gd name="connsiteX0" fmla="*/ 88013 w 175765"/>
              <a:gd name="connsiteY0" fmla="*/ 13250 h 123982"/>
              <a:gd name="connsiteX1" fmla="*/ 175765 w 175765"/>
              <a:gd name="connsiteY1" fmla="*/ 68616 h 123982"/>
              <a:gd name="connsiteX2" fmla="*/ 88013 w 175765"/>
              <a:gd name="connsiteY2" fmla="*/ 123982 h 123982"/>
              <a:gd name="connsiteX3" fmla="*/ 261 w 175765"/>
              <a:gd name="connsiteY3" fmla="*/ 68616 h 123982"/>
              <a:gd name="connsiteX4" fmla="*/ 112181 w 175765"/>
              <a:gd name="connsiteY4" fmla="*/ 45 h 123982"/>
              <a:gd name="connsiteX0" fmla="*/ 175765 w 175765"/>
              <a:gd name="connsiteY0" fmla="*/ 68616 h 123982"/>
              <a:gd name="connsiteX1" fmla="*/ 88013 w 175765"/>
              <a:gd name="connsiteY1" fmla="*/ 123982 h 123982"/>
              <a:gd name="connsiteX2" fmla="*/ 261 w 175765"/>
              <a:gd name="connsiteY2" fmla="*/ 68616 h 123982"/>
              <a:gd name="connsiteX3" fmla="*/ 112181 w 175765"/>
              <a:gd name="connsiteY3" fmla="*/ 45 h 123982"/>
              <a:gd name="connsiteX0" fmla="*/ 145778 w 145778"/>
              <a:gd name="connsiteY0" fmla="*/ 61142 h 124013"/>
              <a:gd name="connsiteX1" fmla="*/ 87925 w 145778"/>
              <a:gd name="connsiteY1" fmla="*/ 123982 h 124013"/>
              <a:gd name="connsiteX2" fmla="*/ 173 w 145778"/>
              <a:gd name="connsiteY2" fmla="*/ 68616 h 124013"/>
              <a:gd name="connsiteX3" fmla="*/ 112093 w 145778"/>
              <a:gd name="connsiteY3" fmla="*/ 45 h 124013"/>
              <a:gd name="connsiteX0" fmla="*/ 145849 w 145849"/>
              <a:gd name="connsiteY0" fmla="*/ 61164 h 124062"/>
              <a:gd name="connsiteX1" fmla="*/ 87996 w 145849"/>
              <a:gd name="connsiteY1" fmla="*/ 124004 h 124062"/>
              <a:gd name="connsiteX2" fmla="*/ 244 w 145849"/>
              <a:gd name="connsiteY2" fmla="*/ 68638 h 124062"/>
              <a:gd name="connsiteX3" fmla="*/ 112164 w 145849"/>
              <a:gd name="connsiteY3" fmla="*/ 67 h 124062"/>
              <a:gd name="connsiteX0" fmla="*/ 145849 w 145849"/>
              <a:gd name="connsiteY0" fmla="*/ 61164 h 125695"/>
              <a:gd name="connsiteX1" fmla="*/ 87996 w 145849"/>
              <a:gd name="connsiteY1" fmla="*/ 124004 h 125695"/>
              <a:gd name="connsiteX2" fmla="*/ 244 w 145849"/>
              <a:gd name="connsiteY2" fmla="*/ 68638 h 125695"/>
              <a:gd name="connsiteX3" fmla="*/ 112164 w 145849"/>
              <a:gd name="connsiteY3" fmla="*/ 67 h 125695"/>
              <a:gd name="connsiteX0" fmla="*/ 145810 w 145810"/>
              <a:gd name="connsiteY0" fmla="*/ 61097 h 125628"/>
              <a:gd name="connsiteX1" fmla="*/ 87957 w 145810"/>
              <a:gd name="connsiteY1" fmla="*/ 123937 h 125628"/>
              <a:gd name="connsiteX2" fmla="*/ 205 w 145810"/>
              <a:gd name="connsiteY2" fmla="*/ 68571 h 125628"/>
              <a:gd name="connsiteX3" fmla="*/ 112125 w 145810"/>
              <a:gd name="connsiteY3" fmla="*/ 0 h 125628"/>
              <a:gd name="connsiteX0" fmla="*/ 145972 w 145972"/>
              <a:gd name="connsiteY0" fmla="*/ 71063 h 135082"/>
              <a:gd name="connsiteX1" fmla="*/ 88119 w 145972"/>
              <a:gd name="connsiteY1" fmla="*/ 133903 h 135082"/>
              <a:gd name="connsiteX2" fmla="*/ 367 w 145972"/>
              <a:gd name="connsiteY2" fmla="*/ 78537 h 135082"/>
              <a:gd name="connsiteX3" fmla="*/ 122253 w 145972"/>
              <a:gd name="connsiteY3" fmla="*/ 0 h 135082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5612 w 145612"/>
              <a:gd name="connsiteY0" fmla="*/ 71063 h 136110"/>
              <a:gd name="connsiteX1" fmla="*/ 87759 w 145612"/>
              <a:gd name="connsiteY1" fmla="*/ 133903 h 136110"/>
              <a:gd name="connsiteX2" fmla="*/ 7 w 145612"/>
              <a:gd name="connsiteY2" fmla="*/ 78537 h 136110"/>
              <a:gd name="connsiteX3" fmla="*/ 121893 w 145612"/>
              <a:gd name="connsiteY3" fmla="*/ 0 h 136110"/>
              <a:gd name="connsiteX0" fmla="*/ 146858 w 156477"/>
              <a:gd name="connsiteY0" fmla="*/ 87731 h 151818"/>
              <a:gd name="connsiteX1" fmla="*/ 89005 w 156477"/>
              <a:gd name="connsiteY1" fmla="*/ 150571 h 151818"/>
              <a:gd name="connsiteX2" fmla="*/ 1253 w 156477"/>
              <a:gd name="connsiteY2" fmla="*/ 95205 h 151818"/>
              <a:gd name="connsiteX3" fmla="*/ 156477 w 156477"/>
              <a:gd name="connsiteY3" fmla="*/ 0 h 151818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6858 w 156477"/>
              <a:gd name="connsiteY0" fmla="*/ 80588 h 144645"/>
              <a:gd name="connsiteX1" fmla="*/ 89005 w 156477"/>
              <a:gd name="connsiteY1" fmla="*/ 143428 h 144645"/>
              <a:gd name="connsiteX2" fmla="*/ 1253 w 156477"/>
              <a:gd name="connsiteY2" fmla="*/ 88062 h 144645"/>
              <a:gd name="connsiteX3" fmla="*/ 156477 w 156477"/>
              <a:gd name="connsiteY3" fmla="*/ 0 h 144645"/>
              <a:gd name="connsiteX0" fmla="*/ 145608 w 155227"/>
              <a:gd name="connsiteY0" fmla="*/ 80588 h 144848"/>
              <a:gd name="connsiteX1" fmla="*/ 87755 w 155227"/>
              <a:gd name="connsiteY1" fmla="*/ 143428 h 144848"/>
              <a:gd name="connsiteX2" fmla="*/ 3 w 155227"/>
              <a:gd name="connsiteY2" fmla="*/ 88062 h 144848"/>
              <a:gd name="connsiteX3" fmla="*/ 155227 w 155227"/>
              <a:gd name="connsiteY3" fmla="*/ 0 h 144848"/>
              <a:gd name="connsiteX0" fmla="*/ 138465 w 148084"/>
              <a:gd name="connsiteY0" fmla="*/ 80588 h 143471"/>
              <a:gd name="connsiteX1" fmla="*/ 80612 w 148084"/>
              <a:gd name="connsiteY1" fmla="*/ 143428 h 143471"/>
              <a:gd name="connsiteX2" fmla="*/ 4 w 148084"/>
              <a:gd name="connsiteY2" fmla="*/ 88062 h 143471"/>
              <a:gd name="connsiteX3" fmla="*/ 148084 w 148084"/>
              <a:gd name="connsiteY3" fmla="*/ 0 h 143471"/>
              <a:gd name="connsiteX0" fmla="*/ 138465 w 148084"/>
              <a:gd name="connsiteY0" fmla="*/ 80588 h 146898"/>
              <a:gd name="connsiteX1" fmla="*/ 80612 w 148084"/>
              <a:gd name="connsiteY1" fmla="*/ 143428 h 146898"/>
              <a:gd name="connsiteX2" fmla="*/ 4 w 148084"/>
              <a:gd name="connsiteY2" fmla="*/ 88062 h 146898"/>
              <a:gd name="connsiteX3" fmla="*/ 148084 w 148084"/>
              <a:gd name="connsiteY3" fmla="*/ 0 h 146898"/>
              <a:gd name="connsiteX0" fmla="*/ 138465 w 148084"/>
              <a:gd name="connsiteY0" fmla="*/ 80588 h 144194"/>
              <a:gd name="connsiteX1" fmla="*/ 80612 w 148084"/>
              <a:gd name="connsiteY1" fmla="*/ 143428 h 144194"/>
              <a:gd name="connsiteX2" fmla="*/ 4 w 148084"/>
              <a:gd name="connsiteY2" fmla="*/ 88062 h 144194"/>
              <a:gd name="connsiteX3" fmla="*/ 148084 w 148084"/>
              <a:gd name="connsiteY3" fmla="*/ 0 h 144194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3456"/>
              <a:gd name="connsiteX1" fmla="*/ 73469 w 140941"/>
              <a:gd name="connsiteY1" fmla="*/ 143428 h 143456"/>
              <a:gd name="connsiteX2" fmla="*/ 4 w 140941"/>
              <a:gd name="connsiteY2" fmla="*/ 73775 h 143456"/>
              <a:gd name="connsiteX3" fmla="*/ 140941 w 140941"/>
              <a:gd name="connsiteY3" fmla="*/ 0 h 143456"/>
              <a:gd name="connsiteX0" fmla="*/ 131322 w 140941"/>
              <a:gd name="connsiteY0" fmla="*/ 80588 h 147215"/>
              <a:gd name="connsiteX1" fmla="*/ 73469 w 140941"/>
              <a:gd name="connsiteY1" fmla="*/ 143428 h 147215"/>
              <a:gd name="connsiteX2" fmla="*/ 4 w 140941"/>
              <a:gd name="connsiteY2" fmla="*/ 73775 h 147215"/>
              <a:gd name="connsiteX3" fmla="*/ 140941 w 140941"/>
              <a:gd name="connsiteY3" fmla="*/ 0 h 147215"/>
              <a:gd name="connsiteX0" fmla="*/ 131322 w 140941"/>
              <a:gd name="connsiteY0" fmla="*/ 80588 h 144557"/>
              <a:gd name="connsiteX1" fmla="*/ 73469 w 140941"/>
              <a:gd name="connsiteY1" fmla="*/ 143428 h 144557"/>
              <a:gd name="connsiteX2" fmla="*/ 4 w 140941"/>
              <a:gd name="connsiteY2" fmla="*/ 73775 h 144557"/>
              <a:gd name="connsiteX3" fmla="*/ 140941 w 140941"/>
              <a:gd name="connsiteY3" fmla="*/ 0 h 144557"/>
              <a:gd name="connsiteX0" fmla="*/ 133037 w 142656"/>
              <a:gd name="connsiteY0" fmla="*/ 80588 h 144614"/>
              <a:gd name="connsiteX1" fmla="*/ 75184 w 142656"/>
              <a:gd name="connsiteY1" fmla="*/ 143428 h 144614"/>
              <a:gd name="connsiteX2" fmla="*/ 1719 w 142656"/>
              <a:gd name="connsiteY2" fmla="*/ 73775 h 144614"/>
              <a:gd name="connsiteX3" fmla="*/ 142656 w 142656"/>
              <a:gd name="connsiteY3" fmla="*/ 0 h 144614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5212"/>
              <a:gd name="connsiteX1" fmla="*/ 75118 w 142590"/>
              <a:gd name="connsiteY1" fmla="*/ 143428 h 145212"/>
              <a:gd name="connsiteX2" fmla="*/ 1653 w 142590"/>
              <a:gd name="connsiteY2" fmla="*/ 73775 h 145212"/>
              <a:gd name="connsiteX3" fmla="*/ 142590 w 142590"/>
              <a:gd name="connsiteY3" fmla="*/ 0 h 145212"/>
              <a:gd name="connsiteX0" fmla="*/ 132971 w 142590"/>
              <a:gd name="connsiteY0" fmla="*/ 80588 h 143465"/>
              <a:gd name="connsiteX1" fmla="*/ 75118 w 142590"/>
              <a:gd name="connsiteY1" fmla="*/ 143428 h 143465"/>
              <a:gd name="connsiteX2" fmla="*/ 1653 w 142590"/>
              <a:gd name="connsiteY2" fmla="*/ 73775 h 143465"/>
              <a:gd name="connsiteX3" fmla="*/ 142590 w 142590"/>
              <a:gd name="connsiteY3" fmla="*/ 0 h 143465"/>
              <a:gd name="connsiteX0" fmla="*/ 132971 w 142590"/>
              <a:gd name="connsiteY0" fmla="*/ 80588 h 144101"/>
              <a:gd name="connsiteX1" fmla="*/ 75118 w 142590"/>
              <a:gd name="connsiteY1" fmla="*/ 143428 h 144101"/>
              <a:gd name="connsiteX2" fmla="*/ 1653 w 142590"/>
              <a:gd name="connsiteY2" fmla="*/ 73775 h 144101"/>
              <a:gd name="connsiteX3" fmla="*/ 142590 w 142590"/>
              <a:gd name="connsiteY3" fmla="*/ 0 h 144101"/>
              <a:gd name="connsiteX0" fmla="*/ 133037 w 142656"/>
              <a:gd name="connsiteY0" fmla="*/ 80588 h 145876"/>
              <a:gd name="connsiteX1" fmla="*/ 75184 w 142656"/>
              <a:gd name="connsiteY1" fmla="*/ 143428 h 145876"/>
              <a:gd name="connsiteX2" fmla="*/ 1719 w 142656"/>
              <a:gd name="connsiteY2" fmla="*/ 73775 h 145876"/>
              <a:gd name="connsiteX3" fmla="*/ 142656 w 142656"/>
              <a:gd name="connsiteY3" fmla="*/ 0 h 145876"/>
              <a:gd name="connsiteX0" fmla="*/ 133037 w 142656"/>
              <a:gd name="connsiteY0" fmla="*/ 80588 h 143703"/>
              <a:gd name="connsiteX1" fmla="*/ 75184 w 142656"/>
              <a:gd name="connsiteY1" fmla="*/ 143428 h 143703"/>
              <a:gd name="connsiteX2" fmla="*/ 1719 w 142656"/>
              <a:gd name="connsiteY2" fmla="*/ 73775 h 143703"/>
              <a:gd name="connsiteX3" fmla="*/ 142656 w 142656"/>
              <a:gd name="connsiteY3" fmla="*/ 0 h 143703"/>
              <a:gd name="connsiteX0" fmla="*/ 132746 w 142365"/>
              <a:gd name="connsiteY0" fmla="*/ 80588 h 143703"/>
              <a:gd name="connsiteX1" fmla="*/ 74893 w 142365"/>
              <a:gd name="connsiteY1" fmla="*/ 143428 h 143703"/>
              <a:gd name="connsiteX2" fmla="*/ 1428 w 142365"/>
              <a:gd name="connsiteY2" fmla="*/ 73775 h 143703"/>
              <a:gd name="connsiteX3" fmla="*/ 142365 w 142365"/>
              <a:gd name="connsiteY3" fmla="*/ 0 h 143703"/>
              <a:gd name="connsiteX0" fmla="*/ 133204 w 142823"/>
              <a:gd name="connsiteY0" fmla="*/ 80588 h 143617"/>
              <a:gd name="connsiteX1" fmla="*/ 68208 w 142823"/>
              <a:gd name="connsiteY1" fmla="*/ 143428 h 143617"/>
              <a:gd name="connsiteX2" fmla="*/ 1886 w 142823"/>
              <a:gd name="connsiteY2" fmla="*/ 73775 h 143617"/>
              <a:gd name="connsiteX3" fmla="*/ 142823 w 142823"/>
              <a:gd name="connsiteY3" fmla="*/ 0 h 143617"/>
              <a:gd name="connsiteX0" fmla="*/ 133204 w 142823"/>
              <a:gd name="connsiteY0" fmla="*/ 80588 h 143489"/>
              <a:gd name="connsiteX1" fmla="*/ 68208 w 142823"/>
              <a:gd name="connsiteY1" fmla="*/ 143428 h 143489"/>
              <a:gd name="connsiteX2" fmla="*/ 1886 w 142823"/>
              <a:gd name="connsiteY2" fmla="*/ 73775 h 143489"/>
              <a:gd name="connsiteX3" fmla="*/ 142823 w 142823"/>
              <a:gd name="connsiteY3" fmla="*/ 0 h 143489"/>
              <a:gd name="connsiteX0" fmla="*/ 133353 w 142972"/>
              <a:gd name="connsiteY0" fmla="*/ 80588 h 144302"/>
              <a:gd name="connsiteX1" fmla="*/ 68357 w 142972"/>
              <a:gd name="connsiteY1" fmla="*/ 143428 h 144302"/>
              <a:gd name="connsiteX2" fmla="*/ 2035 w 142972"/>
              <a:gd name="connsiteY2" fmla="*/ 73775 h 144302"/>
              <a:gd name="connsiteX3" fmla="*/ 142972 w 142972"/>
              <a:gd name="connsiteY3" fmla="*/ 0 h 144302"/>
              <a:gd name="connsiteX0" fmla="*/ 133353 w 142972"/>
              <a:gd name="connsiteY0" fmla="*/ 80588 h 143452"/>
              <a:gd name="connsiteX1" fmla="*/ 68357 w 142972"/>
              <a:gd name="connsiteY1" fmla="*/ 143428 h 143452"/>
              <a:gd name="connsiteX2" fmla="*/ 2035 w 142972"/>
              <a:gd name="connsiteY2" fmla="*/ 73775 h 143452"/>
              <a:gd name="connsiteX3" fmla="*/ 142972 w 142972"/>
              <a:gd name="connsiteY3" fmla="*/ 0 h 143452"/>
              <a:gd name="connsiteX0" fmla="*/ 123789 w 133408"/>
              <a:gd name="connsiteY0" fmla="*/ 80588 h 143588"/>
              <a:gd name="connsiteX1" fmla="*/ 58793 w 133408"/>
              <a:gd name="connsiteY1" fmla="*/ 143428 h 143588"/>
              <a:gd name="connsiteX2" fmla="*/ 1996 w 133408"/>
              <a:gd name="connsiteY2" fmla="*/ 69013 h 143588"/>
              <a:gd name="connsiteX3" fmla="*/ 133408 w 133408"/>
              <a:gd name="connsiteY3" fmla="*/ 0 h 143588"/>
              <a:gd name="connsiteX0" fmla="*/ 125877 w 135496"/>
              <a:gd name="connsiteY0" fmla="*/ 80588 h 143588"/>
              <a:gd name="connsiteX1" fmla="*/ 60881 w 135496"/>
              <a:gd name="connsiteY1" fmla="*/ 143428 h 143588"/>
              <a:gd name="connsiteX2" fmla="*/ 4084 w 135496"/>
              <a:gd name="connsiteY2" fmla="*/ 69013 h 143588"/>
              <a:gd name="connsiteX3" fmla="*/ 135496 w 135496"/>
              <a:gd name="connsiteY3" fmla="*/ 0 h 143588"/>
              <a:gd name="connsiteX0" fmla="*/ 126623 w 136242"/>
              <a:gd name="connsiteY0" fmla="*/ 80588 h 143923"/>
              <a:gd name="connsiteX1" fmla="*/ 61627 w 136242"/>
              <a:gd name="connsiteY1" fmla="*/ 143428 h 143923"/>
              <a:gd name="connsiteX2" fmla="*/ 4830 w 136242"/>
              <a:gd name="connsiteY2" fmla="*/ 69013 h 143923"/>
              <a:gd name="connsiteX3" fmla="*/ 136242 w 136242"/>
              <a:gd name="connsiteY3" fmla="*/ 0 h 143923"/>
              <a:gd name="connsiteX0" fmla="*/ 126010 w 135629"/>
              <a:gd name="connsiteY0" fmla="*/ 80588 h 143923"/>
              <a:gd name="connsiteX1" fmla="*/ 61014 w 135629"/>
              <a:gd name="connsiteY1" fmla="*/ 143428 h 143923"/>
              <a:gd name="connsiteX2" fmla="*/ 4217 w 135629"/>
              <a:gd name="connsiteY2" fmla="*/ 69013 h 143923"/>
              <a:gd name="connsiteX3" fmla="*/ 135629 w 135629"/>
              <a:gd name="connsiteY3" fmla="*/ 0 h 143923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  <a:gd name="connsiteX0" fmla="*/ 126010 w 135629"/>
              <a:gd name="connsiteY0" fmla="*/ 80588 h 143432"/>
              <a:gd name="connsiteX1" fmla="*/ 61014 w 135629"/>
              <a:gd name="connsiteY1" fmla="*/ 143428 h 143432"/>
              <a:gd name="connsiteX2" fmla="*/ 4217 w 135629"/>
              <a:gd name="connsiteY2" fmla="*/ 69013 h 143432"/>
              <a:gd name="connsiteX3" fmla="*/ 135629 w 135629"/>
              <a:gd name="connsiteY3" fmla="*/ 0 h 1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29" h="143432">
                <a:moveTo>
                  <a:pt x="126010" y="80588"/>
                </a:moveTo>
                <a:cubicBezTo>
                  <a:pt x="116485" y="130216"/>
                  <a:pt x="83694" y="142976"/>
                  <a:pt x="61014" y="143428"/>
                </a:cubicBezTo>
                <a:cubicBezTo>
                  <a:pt x="38334" y="143880"/>
                  <a:pt x="-15363" y="111968"/>
                  <a:pt x="4217" y="69013"/>
                </a:cubicBezTo>
                <a:cubicBezTo>
                  <a:pt x="23797" y="26058"/>
                  <a:pt x="70251" y="33026"/>
                  <a:pt x="135629" y="0"/>
                </a:cubicBezTo>
              </a:path>
            </a:pathLst>
          </a:custGeom>
          <a:noFill/>
          <a:ln w="38100" cap="rnd">
            <a:solidFill>
              <a:srgbClr val="582822"/>
            </a:solidFill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 defTabSz="1072866"/>
            <a:endParaRPr lang="th-TH" sz="3300">
              <a:solidFill>
                <a:srgbClr val="D4E09B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475" name="กลุ่ม 474"/>
          <p:cNvGrpSpPr/>
          <p:nvPr userDrawn="1"/>
        </p:nvGrpSpPr>
        <p:grpSpPr>
          <a:xfrm>
            <a:off x="767415" y="982976"/>
            <a:ext cx="239288" cy="320176"/>
            <a:chOff x="1231916" y="722591"/>
            <a:chExt cx="243740" cy="264983"/>
          </a:xfrm>
        </p:grpSpPr>
        <p:grpSp>
          <p:nvGrpSpPr>
            <p:cNvPr id="476" name="กลุ่ม 475"/>
            <p:cNvGrpSpPr/>
            <p:nvPr/>
          </p:nvGrpSpPr>
          <p:grpSpPr>
            <a:xfrm>
              <a:off x="1244380" y="722591"/>
              <a:ext cx="231276" cy="264983"/>
              <a:chOff x="732491" y="724196"/>
              <a:chExt cx="188433" cy="263377"/>
            </a:xfrm>
          </p:grpSpPr>
          <p:sp>
            <p:nvSpPr>
              <p:cNvPr id="479" name="บล็อกส่วนโค้ง 100"/>
              <p:cNvSpPr/>
              <p:nvPr/>
            </p:nvSpPr>
            <p:spPr>
              <a:xfrm rot="16496538">
                <a:off x="726819" y="772881"/>
                <a:ext cx="107060" cy="95716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0" name="บล็อกส่วนโค้ง 100"/>
              <p:cNvSpPr/>
              <p:nvPr/>
            </p:nvSpPr>
            <p:spPr>
              <a:xfrm rot="5103462" flipH="1">
                <a:off x="820795" y="849700"/>
                <a:ext cx="115048" cy="85211"/>
              </a:xfrm>
              <a:custGeom>
                <a:avLst/>
                <a:gdLst>
                  <a:gd name="connsiteX0" fmla="*/ 0 w 537357"/>
                  <a:gd name="connsiteY0" fmla="*/ 360904 h 721808"/>
                  <a:gd name="connsiteX1" fmla="*/ 203581 w 537357"/>
                  <a:gd name="connsiteY1" fmla="*/ 10753 h 721808"/>
                  <a:gd name="connsiteX2" fmla="*/ 228122 w 537357"/>
                  <a:gd name="connsiteY2" fmla="*/ 142759 h 721808"/>
                  <a:gd name="connsiteX3" fmla="*/ 132404 w 537357"/>
                  <a:gd name="connsiteY3" fmla="*/ 360904 h 721808"/>
                  <a:gd name="connsiteX4" fmla="*/ 0 w 537357"/>
                  <a:gd name="connsiteY4" fmla="*/ 360904 h 721808"/>
                  <a:gd name="connsiteX0" fmla="*/ 0 w 248778"/>
                  <a:gd name="connsiteY0" fmla="*/ 355613 h 355613"/>
                  <a:gd name="connsiteX1" fmla="*/ 203581 w 248778"/>
                  <a:gd name="connsiteY1" fmla="*/ 5462 h 355613"/>
                  <a:gd name="connsiteX2" fmla="*/ 228122 w 248778"/>
                  <a:gd name="connsiteY2" fmla="*/ 137468 h 355613"/>
                  <a:gd name="connsiteX3" fmla="*/ 132404 w 248778"/>
                  <a:gd name="connsiteY3" fmla="*/ 355613 h 355613"/>
                  <a:gd name="connsiteX4" fmla="*/ 0 w 248778"/>
                  <a:gd name="connsiteY4" fmla="*/ 355613 h 355613"/>
                  <a:gd name="connsiteX0" fmla="*/ 0 w 274891"/>
                  <a:gd name="connsiteY0" fmla="*/ 355423 h 355423"/>
                  <a:gd name="connsiteX1" fmla="*/ 203581 w 274891"/>
                  <a:gd name="connsiteY1" fmla="*/ 5272 h 355423"/>
                  <a:gd name="connsiteX2" fmla="*/ 228122 w 274891"/>
                  <a:gd name="connsiteY2" fmla="*/ 137278 h 355423"/>
                  <a:gd name="connsiteX3" fmla="*/ 132404 w 274891"/>
                  <a:gd name="connsiteY3" fmla="*/ 355423 h 355423"/>
                  <a:gd name="connsiteX4" fmla="*/ 0 w 274891"/>
                  <a:gd name="connsiteY4" fmla="*/ 355423 h 355423"/>
                  <a:gd name="connsiteX0" fmla="*/ 0 w 283262"/>
                  <a:gd name="connsiteY0" fmla="*/ 354963 h 354963"/>
                  <a:gd name="connsiteX1" fmla="*/ 203581 w 283262"/>
                  <a:gd name="connsiteY1" fmla="*/ 4812 h 354963"/>
                  <a:gd name="connsiteX2" fmla="*/ 228122 w 283262"/>
                  <a:gd name="connsiteY2" fmla="*/ 136818 h 354963"/>
                  <a:gd name="connsiteX3" fmla="*/ 132404 w 283262"/>
                  <a:gd name="connsiteY3" fmla="*/ 354963 h 354963"/>
                  <a:gd name="connsiteX4" fmla="*/ 0 w 283262"/>
                  <a:gd name="connsiteY4" fmla="*/ 354963 h 354963"/>
                  <a:gd name="connsiteX0" fmla="*/ 0 w 284431"/>
                  <a:gd name="connsiteY0" fmla="*/ 351961 h 351961"/>
                  <a:gd name="connsiteX1" fmla="*/ 203581 w 284431"/>
                  <a:gd name="connsiteY1" fmla="*/ 1810 h 351961"/>
                  <a:gd name="connsiteX2" fmla="*/ 228122 w 284431"/>
                  <a:gd name="connsiteY2" fmla="*/ 133816 h 351961"/>
                  <a:gd name="connsiteX3" fmla="*/ 132404 w 284431"/>
                  <a:gd name="connsiteY3" fmla="*/ 351961 h 351961"/>
                  <a:gd name="connsiteX4" fmla="*/ 0 w 284431"/>
                  <a:gd name="connsiteY4" fmla="*/ 351961 h 35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31" h="351961">
                    <a:moveTo>
                      <a:pt x="0" y="351961"/>
                    </a:moveTo>
                    <a:cubicBezTo>
                      <a:pt x="0" y="186320"/>
                      <a:pt x="83942" y="41943"/>
                      <a:pt x="203581" y="1810"/>
                    </a:cubicBezTo>
                    <a:cubicBezTo>
                      <a:pt x="297194" y="-16551"/>
                      <a:pt x="314927" y="110281"/>
                      <a:pt x="228122" y="133816"/>
                    </a:cubicBezTo>
                    <a:cubicBezTo>
                      <a:pt x="171185" y="163577"/>
                      <a:pt x="132404" y="251960"/>
                      <a:pt x="132404" y="351961"/>
                    </a:cubicBezTo>
                    <a:lnTo>
                      <a:pt x="0" y="351961"/>
                    </a:lnTo>
                    <a:close/>
                  </a:path>
                </a:pathLst>
              </a:cu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1" name="มนมุมสี่เหลี่ยมผืนผ้าด้านเดียวกัน 480"/>
              <p:cNvSpPr/>
              <p:nvPr/>
            </p:nvSpPr>
            <p:spPr>
              <a:xfrm>
                <a:off x="793553" y="724196"/>
                <a:ext cx="64192" cy="263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cxnSp>
            <p:nvCxnSpPr>
              <p:cNvPr id="482" name="ตัวเชื่อมต่อตรง 481"/>
              <p:cNvCxnSpPr>
                <a:stCxn id="481" idx="3"/>
                <a:endCxn id="481" idx="1"/>
              </p:cNvCxnSpPr>
              <p:nvPr/>
            </p:nvCxnSpPr>
            <p:spPr>
              <a:xfrm>
                <a:off x="825649" y="724196"/>
                <a:ext cx="0" cy="263377"/>
              </a:xfrm>
              <a:prstGeom prst="line">
                <a:avLst/>
              </a:prstGeom>
              <a:ln w="19050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7" name="หัวใจ 476"/>
            <p:cNvSpPr/>
            <p:nvPr/>
          </p:nvSpPr>
          <p:spPr>
            <a:xfrm>
              <a:off x="1231916" y="725831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sp>
          <p:nvSpPr>
            <p:cNvPr id="478" name="หัวใจ 477"/>
            <p:cNvSpPr/>
            <p:nvPr/>
          </p:nvSpPr>
          <p:spPr>
            <a:xfrm>
              <a:off x="1429937" y="797839"/>
              <a:ext cx="45719" cy="45719"/>
            </a:xfrm>
            <a:prstGeom prst="heart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83" name="กลุ่ม 482"/>
          <p:cNvGrpSpPr/>
          <p:nvPr userDrawn="1"/>
        </p:nvGrpSpPr>
        <p:grpSpPr>
          <a:xfrm>
            <a:off x="1411427" y="931805"/>
            <a:ext cx="187200" cy="312000"/>
            <a:chOff x="2811200" y="1736603"/>
            <a:chExt cx="824694" cy="1167633"/>
          </a:xfrm>
        </p:grpSpPr>
        <p:grpSp>
          <p:nvGrpSpPr>
            <p:cNvPr id="484" name="กลุ่ม 483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86" name="รูปแบบอิสระ 485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7" name="รูปแบบอิสระ 486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8" name="รูปแบบอิสระ 487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89" name="รูปแบบอิสระ 488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85" name="วงรี 484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0" name="กลุ่ม 489"/>
          <p:cNvGrpSpPr/>
          <p:nvPr userDrawn="1"/>
        </p:nvGrpSpPr>
        <p:grpSpPr>
          <a:xfrm>
            <a:off x="9446320" y="6434228"/>
            <a:ext cx="187200" cy="312000"/>
            <a:chOff x="2811200" y="1736603"/>
            <a:chExt cx="824694" cy="1167633"/>
          </a:xfrm>
        </p:grpSpPr>
        <p:grpSp>
          <p:nvGrpSpPr>
            <p:cNvPr id="491" name="กลุ่ม 4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493" name="รูปแบบอิสระ 4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4" name="รูปแบบอิสระ 4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5" name="รูปแบบอิสระ 4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496" name="รูปแบบอิสระ 4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492" name="วงรี 4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497" name="กลุ่ม 496"/>
          <p:cNvGrpSpPr/>
          <p:nvPr userDrawn="1"/>
        </p:nvGrpSpPr>
        <p:grpSpPr>
          <a:xfrm rot="2700000">
            <a:off x="868993" y="6534061"/>
            <a:ext cx="73388" cy="126199"/>
            <a:chOff x="881604" y="3766599"/>
            <a:chExt cx="252000" cy="533343"/>
          </a:xfrm>
        </p:grpSpPr>
        <p:sp>
          <p:nvSpPr>
            <p:cNvPr id="498" name="สี่เหลี่ยมผืนผ้ามุมมน 497"/>
            <p:cNvSpPr/>
            <p:nvPr/>
          </p:nvSpPr>
          <p:spPr>
            <a:xfrm>
              <a:off x="971600" y="4101642"/>
              <a:ext cx="72008" cy="198300"/>
            </a:xfrm>
            <a:prstGeom prst="roundRect">
              <a:avLst/>
            </a:prstGeom>
            <a:solidFill>
              <a:srgbClr val="582822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  <p:cxnSp>
          <p:nvCxnSpPr>
            <p:cNvPr id="499" name="ตัวเชื่อมต่อตรง 498"/>
            <p:cNvCxnSpPr/>
            <p:nvPr/>
          </p:nvCxnSpPr>
          <p:spPr>
            <a:xfrm>
              <a:off x="1007604" y="4008670"/>
              <a:ext cx="0" cy="185944"/>
            </a:xfrm>
            <a:prstGeom prst="line">
              <a:avLst/>
            </a:prstGeom>
            <a:ln w="12700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0" name="วงรี 499"/>
            <p:cNvSpPr/>
            <p:nvPr/>
          </p:nvSpPr>
          <p:spPr>
            <a:xfrm>
              <a:off x="881604" y="3766599"/>
              <a:ext cx="252000" cy="252000"/>
            </a:xfrm>
            <a:prstGeom prst="ellipse">
              <a:avLst/>
            </a:prstGeom>
            <a:solidFill>
              <a:srgbClr val="FEEEE8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grpSp>
        <p:nvGrpSpPr>
          <p:cNvPr id="501" name="กลุ่ม 500"/>
          <p:cNvGrpSpPr/>
          <p:nvPr userDrawn="1"/>
        </p:nvGrpSpPr>
        <p:grpSpPr>
          <a:xfrm>
            <a:off x="7536733" y="5036922"/>
            <a:ext cx="302588" cy="504313"/>
            <a:chOff x="2811200" y="1736603"/>
            <a:chExt cx="824694" cy="1167633"/>
          </a:xfrm>
        </p:grpSpPr>
        <p:grpSp>
          <p:nvGrpSpPr>
            <p:cNvPr id="502" name="กลุ่ม 501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504" name="รูปแบบอิสระ 503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5" name="รูปแบบอิสระ 504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28575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black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6" name="รูปแบบอิสระ 505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  <p:sp>
            <p:nvSpPr>
              <p:cNvPr id="507" name="รูปแบบอิสระ 506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72866"/>
                <a:endParaRPr lang="th-TH" sz="3300">
                  <a:solidFill>
                    <a:prstClr val="white"/>
                  </a:solidFill>
                  <a:latin typeface="Concert One" pitchFamily="2" charset="0"/>
                  <a:cs typeface="Mitr Medium" pitchFamily="2" charset="-34"/>
                </a:endParaRPr>
              </a:p>
            </p:txBody>
          </p:sp>
        </p:grpSp>
        <p:sp>
          <p:nvSpPr>
            <p:cNvPr id="503" name="วงรี 502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72866"/>
              <a:endParaRPr lang="th-TH" sz="3300">
                <a:solidFill>
                  <a:prstClr val="white"/>
                </a:solidFill>
                <a:latin typeface="Concert One" pitchFamily="2" charset="0"/>
                <a:cs typeface="Mitr Medium" pitchFamily="2" charset="-34"/>
              </a:endParaRPr>
            </a:p>
          </p:txBody>
        </p:sp>
      </p:grpSp>
      <p:sp>
        <p:nvSpPr>
          <p:cNvPr id="508" name="ตัวแทนวันที่ 3"/>
          <p:cNvSpPr>
            <a:spLocks noGrp="1"/>
          </p:cNvSpPr>
          <p:nvPr userDrawn="1"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defTabSz="1072866"/>
            <a:fld id="{1000F8D5-58AE-4C81-ADB3-2B41ECBEBF8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05/07/65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09" name="ตัวแทนท้ายกระดาษ 4"/>
          <p:cNvSpPr>
            <a:spLocks noGrp="1"/>
          </p:cNvSpPr>
          <p:nvPr userDrawn="1"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defTabSz="1072866"/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0" name="ตัวแทนหมายเลขภาพนิ่ง 5"/>
          <p:cNvSpPr>
            <a:spLocks noGrp="1"/>
          </p:cNvSpPr>
          <p:nvPr userDrawn="1"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cs typeface="Mitr Medium" pitchFamily="2" charset="-34"/>
              </a:defRPr>
            </a:lvl1pPr>
          </a:lstStyle>
          <a:p>
            <a:pPr defTabSz="1072866"/>
            <a:fld id="{6BED5A33-3C7E-49B9-8301-18BD9D5BE12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72866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464" name="ลูกศรเชื่อมต่อแบบตรง 463"/>
          <p:cNvCxnSpPr>
            <a:cxnSpLocks/>
          </p:cNvCxnSpPr>
          <p:nvPr/>
        </p:nvCxnSpPr>
        <p:spPr>
          <a:xfrm flipH="1">
            <a:off x="724564" y="1669432"/>
            <a:ext cx="175469" cy="0"/>
          </a:xfrm>
          <a:prstGeom prst="straightConnector1">
            <a:avLst/>
          </a:prstGeom>
          <a:ln w="38100" cap="rnd">
            <a:solidFill>
              <a:srgbClr val="582822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056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</p:sldLayoutIdLs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Relationship Id="rId4" Type="http://schemas.openxmlformats.org/officeDocument/2006/relationships/hyperlink" Target="&#3605;&#3633;&#3623;&#3629;&#3618;&#3656;&#3634;&#3591;%204%20(&#3649;&#3611;&#3621;&#3591;&#3651;&#3627;&#3597;&#3656;).docx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5.xml"/><Relationship Id="rId7" Type="http://schemas.openxmlformats.org/officeDocument/2006/relationships/hyperlink" Target="&#3649;&#3612;&#3609;&#3585;&#3634;&#3619;&#3611;&#3599;&#3636;&#3610;&#3633;&#3605;&#3636;&#3591;&#3634;&#3609;&#3605;&#3619;&#3623;&#3592;&#3626;&#3629;&#3610;&#3648;&#3591;&#3636;&#3609;&#3585;&#3641;&#3657;Covid&#3649;&#3611;&#3621;&#3591;&#3651;&#3627;&#3597;&#3656;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.png"/><Relationship Id="rId5" Type="http://schemas.openxmlformats.org/officeDocument/2006/relationships/hyperlink" Target="&#3649;&#3612;&#3609;&#3585;&#3634;&#3619;&#3611;&#3599;&#3636;&#3610;&#3633;&#3605;&#3636;&#3591;&#3634;&#3609;&#3605;&#3619;&#3623;&#3592;&#3626;&#3629;&#3610;%20&#3585;&#3619;&#3617;&#3626;&#3656;&#3591;&#3648;&#3626;&#3619;&#3636;&#3617;&#3585;&#3634;&#3619;&#3648;&#3585;&#3625;&#3605;&#3619;%20&#3649;&#3585;&#3657;&#3652;&#3586;.docx" TargetMode="Externa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9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Relationship Id="rId4" Type="http://schemas.openxmlformats.org/officeDocument/2006/relationships/hyperlink" Target="&#3605;&#3633;&#3623;&#3629;&#3618;&#3656;&#3634;&#3591;%201%20(&#3649;&#3611;&#3621;&#3591;&#3651;&#3627;&#3597;&#3656;)%20&#3649;&#3585;&#3657;&#3652;&#3586;%205%20&#3585;.&#3588;.65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Relationship Id="rId4" Type="http://schemas.openxmlformats.org/officeDocument/2006/relationships/hyperlink" Target="&#3605;&#3633;&#3623;&#3629;&#3618;&#3656;&#3634;&#3591;%202%20(&#3649;&#3611;&#3621;&#3591;&#3651;&#3627;&#3597;&#3656;)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Relationship Id="rId4" Type="http://schemas.openxmlformats.org/officeDocument/2006/relationships/hyperlink" Target="&#3605;&#3633;&#3623;&#3629;&#3618;&#3656;&#3634;&#3591;%203%20(&#3649;&#3611;&#3621;&#3591;&#3651;&#3627;&#3597;&#3656;).doc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55270" y="2420888"/>
            <a:ext cx="7055325" cy="2361159"/>
          </a:xfrm>
        </p:spPr>
        <p:txBody>
          <a:bodyPr/>
          <a:lstStyle/>
          <a:p>
            <a:r>
              <a:rPr lang="th-TH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การตรวจสอบ </a:t>
            </a:r>
            <a:br>
              <a:rPr lang="th-TH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th-TH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การดำเนินงาน</a:t>
            </a:r>
            <a:endParaRPr lang="th-TH" dirty="0">
              <a:solidFill>
                <a:schemeClr val="accent2">
                  <a:lumMod val="75000"/>
                </a:schemeClr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b="1" dirty="0" smtClean="0">
                <a:latin typeface="Bodoni MT Black" panose="02070A03080606020203" pitchFamily="18" charset="0"/>
              </a:rPr>
              <a:t>audit.moac.go.th</a:t>
            </a:r>
            <a:endParaRPr lang="th-TH" b="1" dirty="0">
              <a:latin typeface="Bodoni MT Black" panose="02070A03080606020203" pitchFamily="18" charset="0"/>
            </a:endParaRPr>
          </a:p>
        </p:txBody>
      </p:sp>
      <p:sp>
        <p:nvSpPr>
          <p:cNvPr id="79" name="สี่เหลี่ยมผืนผ้ามุมมน 78"/>
          <p:cNvSpPr/>
          <p:nvPr/>
        </p:nvSpPr>
        <p:spPr>
          <a:xfrm>
            <a:off x="627754" y="5040554"/>
            <a:ext cx="7311896" cy="498219"/>
          </a:xfrm>
          <a:prstGeom prst="roundRect">
            <a:avLst>
              <a:gd name="adj" fmla="val 50000"/>
            </a:avLst>
          </a:prstGeom>
          <a:solidFill>
            <a:srgbClr val="F6F4D2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 sz="1500" b="1" dirty="0">
              <a:solidFill>
                <a:schemeClr val="accent2">
                  <a:lumMod val="75000"/>
                </a:schemeClr>
              </a:solidFill>
              <a:latin typeface="CS ChatThaiUI" panose="02000503000000000000" pitchFamily="2" charset="-34"/>
              <a:cs typeface="CS ChatThaiUI" panose="02000503000000000000" pitchFamily="2" charset="-34"/>
            </a:endParaRPr>
          </a:p>
        </p:txBody>
      </p:sp>
      <p:sp>
        <p:nvSpPr>
          <p:cNvPr id="85" name="มนมุมสี่เหลี่ยมผืนผ้าด้านเดียวกัน 84"/>
          <p:cNvSpPr/>
          <p:nvPr/>
        </p:nvSpPr>
        <p:spPr>
          <a:xfrm rot="5400000">
            <a:off x="7505787" y="5058889"/>
            <a:ext cx="489600" cy="4463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9C79"/>
          </a:solidFill>
          <a:ln>
            <a:solidFill>
              <a:srgbClr val="5828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grpSp>
        <p:nvGrpSpPr>
          <p:cNvPr id="81" name="กลุ่ม 80"/>
          <p:cNvGrpSpPr/>
          <p:nvPr/>
        </p:nvGrpSpPr>
        <p:grpSpPr>
          <a:xfrm rot="2700000">
            <a:off x="7628897" y="5125741"/>
            <a:ext cx="208942" cy="317795"/>
            <a:chOff x="881604" y="3766599"/>
            <a:chExt cx="252000" cy="533343"/>
          </a:xfrm>
        </p:grpSpPr>
        <p:sp>
          <p:nvSpPr>
            <p:cNvPr id="82" name="สี่เหลี่ยมผืนผ้ามุมมน 81"/>
            <p:cNvSpPr/>
            <p:nvPr/>
          </p:nvSpPr>
          <p:spPr>
            <a:xfrm>
              <a:off x="971600" y="4101642"/>
              <a:ext cx="72008" cy="198300"/>
            </a:xfrm>
            <a:prstGeom prst="roundRect">
              <a:avLst/>
            </a:prstGeom>
            <a:solidFill>
              <a:srgbClr val="582822"/>
            </a:solidFill>
            <a:ln w="127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  <p:cxnSp>
          <p:nvCxnSpPr>
            <p:cNvPr id="83" name="ตัวเชื่อมต่อตรง 82"/>
            <p:cNvCxnSpPr/>
            <p:nvPr/>
          </p:nvCxnSpPr>
          <p:spPr>
            <a:xfrm>
              <a:off x="1007604" y="4008670"/>
              <a:ext cx="0" cy="185944"/>
            </a:xfrm>
            <a:prstGeom prst="line">
              <a:avLst/>
            </a:prstGeom>
            <a:ln w="19050">
              <a:solidFill>
                <a:srgbClr val="5828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วงรี 83"/>
            <p:cNvSpPr/>
            <p:nvPr/>
          </p:nvSpPr>
          <p:spPr>
            <a:xfrm>
              <a:off x="881604" y="3766599"/>
              <a:ext cx="252000" cy="252000"/>
            </a:xfrm>
            <a:prstGeom prst="ellipse">
              <a:avLst/>
            </a:prstGeom>
            <a:noFill/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grpSp>
        <p:nvGrpSpPr>
          <p:cNvPr id="91" name="กลุ่ม 90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92" name="TextBox 91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3" name="TextBox 92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4" name="TextBox 93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5" name="TextBox 94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96" name="กลุ่ม 95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147" name="สี่เหลี่ยมผืนผ้ามุมมน 146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สี่เหลี่ยมผืนผ้ามุมมน 147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สี่เหลี่ยมผืนผ้ามุมมน 148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สี่เหลี่ยมผืนผ้ามุมมน 149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สี่เหลี่ยมผืนผ้ามุมมน 150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สี่เหลี่ยมผืนผ้ามุมมน 151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3" name="สี่เหลี่ยมผืนผ้ามุมมน 152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สี่เหลี่ยมผืนผ้ามุมมน 153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สี่เหลี่ยมผืนผ้ามุมมน 154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6" name="กลุ่ม 155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157" name="กลุ่ม 156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160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1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มนมุมสี่เหลี่ยมผืนผ้าด้านเดียวกัน 161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163" name="ตัวเชื่อมต่อตรง 162">
                    <a:hlinkClick r:id="rId2" action="ppaction://hlinksldjump"/>
                  </p:cNvPr>
                  <p:cNvCxnSpPr>
                    <a:stCxn id="162" idx="3"/>
                    <a:endCxn id="162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8" name="หัวใจ 157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9" name="หัวใจ 158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7" name="กลุ่ม 96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140" name="สี่เหลี่ยมผืนผ้ามุมมน 139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1" name="สี่เหลี่ยมผืนผ้ามุมมน 140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2" name="สี่เหลี่ยมผืนผ้ามุมมน 141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3" name="สี่เหลี่ยมผืนผ้ามุมมน 142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4" name="สี่เหลี่ยมผืนผ้ามุมมน 143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5" name="สี่เหลี่ยมผืนผ้ามุมมน 144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146" name="หัวใจ 145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98" name="กลุ่ม 97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15" name="กลุ่ม 114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133" name="สี่เหลี่ยมผืนผ้ามุมมน 132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34" name="กลุ่ม 133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135" name="สี่เหลี่ยมผืนผ้ามุมมน 134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6" name="สี่เหลี่ยมผืนผ้ามุมมน 135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7" name="สี่เหลี่ยมผืนผ้ามุมมน 136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8" name="สี่เหลี่ยมผืนผ้ามุมมน 137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9" name="สี่เหลี่ยมผืนผ้ามุมมน 138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16" name="กลุ่ม 115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17" name="สี่เหลี่ยมผืนผ้ามุมมน 116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18" name="กลุ่ม 117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19" name="สี่เหลี่ยมผืนผ้ามุมมน 118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20" name="สี่เหลี่ยมผืนผ้ามุมมน 119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21" name="สี่เหลี่ยมผืนผ้ามุมมน 120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22" name="สี่เหลี่ยมผืนผ้ามุมมน 121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23" name="สี่เหลี่ยมผืนผ้ามุมมน 122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24" name="กลุ่ม 123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27" name="กลุ่ม 126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129" name="รูปแบบอิสระ 128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30" name="รูปแบบอิสระ 129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31" name="รูปแบบอิสระ 130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32" name="รูปแบบอิสระ 131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28" name="วงรี 127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25" name="ตัวเชื่อมต่อตรง 12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ตัวเชื่อมต่อตรง 125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9" name="กลุ่ม 98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00" name="กลุ่ม 99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06" name="กลุ่ม 105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08" name="สี่เหลี่ยมผืนผ้ามุมมน 107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09" name="สี่เหลี่ยมผืนผ้ามุมมน 108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10" name="มนมุมสี่เหลี่ยมผืนผ้าด้านเดียวกัน 109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11" name="มนมุมสี่เหลี่ยมผืนผ้าด้านเดียวกัน 110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12" name="มนมุมสี่เหลี่ยมผืนผ้าด้านเดียวกัน 111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13" name="ตัวเชื่อมต่อตรง 112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4" name="มนมุมสี่เหลี่ยมผืนผ้าด้านเดียวกัน 113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07" name="มนมุมสี่เหลี่ยมผืนผ้าด้านเดียวกัน 106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01" name="กลุ่ม 100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02" name="รูปแบบอิสระ 101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3" name="วงรี 102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4" name="วงรี 103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5" name="วงรี 104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3" name="TextBox 2"/>
          <p:cNvSpPr txBox="1"/>
          <p:nvPr/>
        </p:nvSpPr>
        <p:spPr>
          <a:xfrm>
            <a:off x="712064" y="5101763"/>
            <a:ext cx="712520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/>
              </a:rPr>
              <a:t>กลุ่มตรวจสอบภายใน 3 สำนักตรวจสอบภายใน สำนักงานปลัดกระทรวงเกษตรและสหกรณ์</a:t>
            </a:r>
          </a:p>
        </p:txBody>
      </p:sp>
      <p:sp>
        <p:nvSpPr>
          <p:cNvPr id="87" name="ตัวแทนหมายเลขภาพนิ่ง 1"/>
          <p:cNvSpPr txBox="1">
            <a:spLocks/>
          </p:cNvSpPr>
          <p:nvPr/>
        </p:nvSpPr>
        <p:spPr>
          <a:xfrm>
            <a:off x="7576065" y="6486531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defPPr>
              <a:defRPr lang="th-TH"/>
            </a:defPPr>
            <a:lvl1pPr marL="0" algn="r" defTabSz="913984" rtl="0" eaLnBrk="1" latinLnBrk="0" hangingPunct="1">
              <a:defRPr sz="1200" kern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98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7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969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960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952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94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93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D5A33-3C7E-49B9-8301-18BD9D5BE127}" type="slidenum">
              <a:rPr kumimoji="0" lang="th-TH" sz="14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ncert One" pitchFamily="2" charset="0"/>
                <a:cs typeface="Mitr Medium" pitchFamily="2" charset="-34"/>
              </a:rPr>
              <a:pPr marL="0" marR="0" lvl="0" indent="0" algn="r" defTabSz="9139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ncert One" pitchFamily="2" charset="0"/>
              <a:cs typeface="Mitr Mediu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7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992560" y="3573016"/>
            <a:ext cx="6696743" cy="1308650"/>
          </a:xfrm>
          <a:prstGeom prst="rect">
            <a:avLst/>
          </a:prstGeom>
        </p:spPr>
        <p:txBody>
          <a:bodyPr wrap="square" lIns="107275" tIns="53637" rIns="107275" bIns="53637">
            <a:spAutoFit/>
          </a:bodyPr>
          <a:lstStyle/>
          <a:p>
            <a:pPr algn="thaiDist" defTabSz="1072743"/>
            <a:r>
              <a:rPr lang="th-TH" sz="26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ซึ่งสามารถตรวจสอบได้ในขั้นตอนของการดำเนินงาน ดังนี้</a:t>
            </a:r>
          </a:p>
          <a:p>
            <a:pPr algn="thaiDist" defTabSz="1072743"/>
            <a:r>
              <a:rPr lang="th-TH" sz="2600" dirty="0" smtClean="0">
                <a:solidFill>
                  <a:srgbClr val="582822"/>
                </a:solidFill>
                <a:latin typeface="Concert One" pitchFamily="2" charset="0"/>
                <a:cs typeface="Mitr Medium"/>
              </a:rPr>
              <a:t>   1. การตรวจสอบการปฏิบัติตามแผนการดำเนินงาน</a:t>
            </a:r>
          </a:p>
          <a:p>
            <a:pPr algn="thaiDist" defTabSz="1072743"/>
            <a:r>
              <a:rPr lang="th-TH" sz="2600" dirty="0" smtClean="0">
                <a:solidFill>
                  <a:srgbClr val="582822"/>
                </a:solidFill>
                <a:latin typeface="Concert One" pitchFamily="2" charset="0"/>
                <a:cs typeface="Mitr Medium"/>
              </a:rPr>
              <a:t>   2. การตรวจสอบผลสำเร็จของงานตามแผนการดำเนินงาน</a:t>
            </a:r>
            <a:endParaRPr lang="en-US" sz="2600" dirty="0">
              <a:solidFill>
                <a:srgbClr val="582822"/>
              </a:solidFill>
              <a:latin typeface="Concert One" pitchFamily="2" charset="0"/>
              <a:cs typeface="Mitr Medium"/>
            </a:endParaRPr>
          </a:p>
        </p:txBody>
      </p:sp>
      <p:grpSp>
        <p:nvGrpSpPr>
          <p:cNvPr id="97" name="กลุ่ม 96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98" name="TextBox 97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9" name="TextBox 98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0" name="TextBox 99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1" name="TextBox 100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02" name="กลุ่ม 101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27" name="สี่เหลี่ยมผืนผ้ามุมมน 226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สี่เหลี่ยมผืนผ้ามุมมน 227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สี่เหลี่ยมผืนผ้ามุมมน 228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สี่เหลี่ยมผืนผ้ามุมมน 229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สี่เหลี่ยมผืนผ้ามุมมน 230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สี่เหลี่ยมผืนผ้ามุมมน 231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สี่เหลี่ยมผืนผ้ามุมมน 232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สี่เหลี่ยมผืนผ้ามุมมน 233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สี่เหลี่ยมผืนผ้ามุมมน 234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6" name="กลุ่ม 235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37" name="กลุ่ม 236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40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1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2" name="มนมุมสี่เหลี่ยมผืนผ้าด้านเดียวกัน 241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43" name="ตัวเชื่อมต่อตรง 242">
                    <a:hlinkClick r:id="rId2" action="ppaction://hlinksldjump"/>
                  </p:cNvPr>
                  <p:cNvCxnSpPr>
                    <a:stCxn id="242" idx="3"/>
                    <a:endCxn id="242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8" name="หัวใจ 237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หัวใจ 238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3" name="กลุ่ม 102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20" name="สี่เหลี่ยมผืนผ้ามุมมน 219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1" name="สี่เหลี่ยมผืนผ้ามุมมน 220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2" name="สี่เหลี่ยมผืนผ้ามุมมน 221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3" name="สี่เหลี่ยมผืนผ้ามุมมน 222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4" name="สี่เหลี่ยมผืนผ้ามุมมน 223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5" name="สี่เหลี่ยมผืนผ้ามุมมน 224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6" name="หัวใจ 225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78" name="กลุ่ม 177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95" name="กลุ่ม 194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13" name="สี่เหลี่ยมผืนผ้ามุมมน 212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14" name="กลุ่ม 213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15" name="สี่เหลี่ยมผืนผ้ามุมมน 214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6" name="สี่เหลี่ยมผืนผ้ามุมมน 215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7" name="สี่เหลี่ยมผืนผ้ามุมมน 216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8" name="สี่เหลี่ยมผืนผ้ามุมมน 217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9" name="สี่เหลี่ยมผืนผ้ามุมมน 218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96" name="กลุ่ม 195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97" name="สี่เหลี่ยมผืนผ้ามุมมน 196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98" name="กลุ่ม 197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99" name="สี่เหลี่ยมผืนผ้ามุมมน 198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สี่เหลี่ยมผืนผ้ามุมมน 199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สี่เหลี่ยมผืนผ้ามุมมน 200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สี่เหลี่ยมผืนผ้ามุมมน 201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3" name="สี่เหลี่ยมผืนผ้ามุมมน 202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04" name="กลุ่ม 203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07" name="กลุ่ม 206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09" name="รูปแบบอิสระ 208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0" name="รูปแบบอิสระ 209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1" name="รูปแบบอิสระ 210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2" name="รูปแบบอิสระ 211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08" name="วงรี 207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05" name="ตัวเชื่อมต่อตรง 20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ตัวเชื่อมต่อตรง 205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9" name="กลุ่ม 178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80" name="กลุ่ม 179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86" name="กลุ่ม 185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88" name="สี่เหลี่ยมผืนผ้ามุมมน 187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9" name="สี่เหลี่ยมผืนผ้ามุมมน 188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0" name="มนมุมสี่เหลี่ยมผืนผ้าด้านเดียวกัน 189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1" name="มนมุมสี่เหลี่ยมผืนผ้าด้านเดียวกัน 190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2" name="มนมุมสี่เหลี่ยมผืนผ้าด้านเดียวกัน 191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93" name="ตัวเชื่อมต่อตรง 192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4" name="มนมุมสี่เหลี่ยมผืนผ้าด้านเดียวกัน 193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87" name="มนมุมสี่เหลี่ยมผืนผ้าด้านเดียวกัน 186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81" name="กลุ่ม 180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82" name="รูปแบบอิสระ 181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3" name="วงรี 182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4" name="วงรี 183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5" name="วงรี 184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104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1646" y="1899785"/>
            <a:ext cx="704586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36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การตรวจสอบการ</a:t>
            </a:r>
            <a:r>
              <a:rPr lang="th-TH" sz="36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ดำเนินงาน</a:t>
            </a:r>
          </a:p>
          <a:p>
            <a:pPr algn="ctr"/>
            <a:r>
              <a:rPr lang="th-TH" sz="36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เป็นการ</a:t>
            </a:r>
            <a:r>
              <a:rPr lang="th-TH" sz="36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ตรวจสอบที่เน้นผลการ</a:t>
            </a:r>
            <a:r>
              <a:rPr lang="th-TH" sz="36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ดำเนินงาน/ผลสัมฤทธิ์ของโครงการ</a:t>
            </a:r>
            <a:endParaRPr lang="th-TH" sz="3600" b="1" dirty="0">
              <a:solidFill>
                <a:schemeClr val="accent2">
                  <a:lumMod val="75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sp>
        <p:nvSpPr>
          <p:cNvPr id="107" name="สี่เหลี่ยมผืนผ้ามุมมน 106">
            <a:hlinkClick r:id="rId4" action="ppaction://hlinkfile"/>
          </p:cNvPr>
          <p:cNvSpPr/>
          <p:nvPr/>
        </p:nvSpPr>
        <p:spPr>
          <a:xfrm>
            <a:off x="3472974" y="5210002"/>
            <a:ext cx="2016224" cy="8832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</a:t>
            </a:r>
            <a:endParaRPr lang="th-TH" sz="4800" b="1" dirty="0">
              <a:solidFill>
                <a:schemeClr val="accent2">
                  <a:lumMod val="50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grpSp>
        <p:nvGrpSpPr>
          <p:cNvPr id="4" name="กลุ่ม 3"/>
          <p:cNvGrpSpPr/>
          <p:nvPr/>
        </p:nvGrpSpPr>
        <p:grpSpPr>
          <a:xfrm rot="20559506">
            <a:off x="3006021" y="5236895"/>
            <a:ext cx="678216" cy="551841"/>
            <a:chOff x="3326901" y="4942380"/>
            <a:chExt cx="678216" cy="551841"/>
          </a:xfrm>
        </p:grpSpPr>
        <p:grpSp>
          <p:nvGrpSpPr>
            <p:cNvPr id="82" name="กลุ่ม 81"/>
            <p:cNvGrpSpPr/>
            <p:nvPr/>
          </p:nvGrpSpPr>
          <p:grpSpPr>
            <a:xfrm>
              <a:off x="3326901" y="4942380"/>
              <a:ext cx="678216" cy="551841"/>
              <a:chOff x="-1010543" y="-524594"/>
              <a:chExt cx="2021085" cy="1644487"/>
            </a:xfrm>
          </p:grpSpPr>
          <p:grpSp>
            <p:nvGrpSpPr>
              <p:cNvPr id="88" name="กลุ่ม 87"/>
              <p:cNvGrpSpPr/>
              <p:nvPr/>
            </p:nvGrpSpPr>
            <p:grpSpPr>
              <a:xfrm>
                <a:off x="-1010543" y="-524594"/>
                <a:ext cx="2021085" cy="1644487"/>
                <a:chOff x="2200823" y="1077630"/>
                <a:chExt cx="4742352" cy="3858687"/>
              </a:xfrm>
              <a:solidFill>
                <a:srgbClr val="F19C79"/>
              </a:solidFill>
            </p:grpSpPr>
            <p:sp>
              <p:nvSpPr>
                <p:cNvPr id="90" name="สี่เหลี่ยมผืนผ้ามุมมน 89"/>
                <p:cNvSpPr/>
                <p:nvPr/>
              </p:nvSpPr>
              <p:spPr>
                <a:xfrm>
                  <a:off x="2450521" y="1635646"/>
                  <a:ext cx="4176464" cy="2963721"/>
                </a:xfrm>
                <a:prstGeom prst="roundRect">
                  <a:avLst/>
                </a:prstGeom>
                <a:solidFill>
                  <a:srgbClr val="F19C79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91" name="สี่เหลี่ยมผืนผ้ามุมมน 90"/>
                <p:cNvSpPr/>
                <p:nvPr/>
              </p:nvSpPr>
              <p:spPr>
                <a:xfrm>
                  <a:off x="2784230" y="1883481"/>
                  <a:ext cx="3575537" cy="2468049"/>
                </a:xfrm>
                <a:prstGeom prst="roundRect">
                  <a:avLst>
                    <a:gd name="adj" fmla="val 12308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92" name="มนมุมสี่เหลี่ยมผืนผ้าด้านเดียวกัน 91"/>
                <p:cNvSpPr/>
                <p:nvPr/>
              </p:nvSpPr>
              <p:spPr>
                <a:xfrm>
                  <a:off x="3491880" y="1491630"/>
                  <a:ext cx="612000" cy="1512168"/>
                </a:xfrm>
                <a:prstGeom prst="round2SameRect">
                  <a:avLst/>
                </a:prstGeom>
                <a:solidFill>
                  <a:srgbClr val="C4CA8B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93" name="มนมุมสี่เหลี่ยมผืนผ้าด้านเดียวกัน 92"/>
                <p:cNvSpPr/>
                <p:nvPr/>
              </p:nvSpPr>
              <p:spPr>
                <a:xfrm>
                  <a:off x="4265999" y="1077630"/>
                  <a:ext cx="612000" cy="1926168"/>
                </a:xfrm>
                <a:prstGeom prst="round2SameRect">
                  <a:avLst/>
                </a:prstGeom>
                <a:solidFill>
                  <a:srgbClr val="C4CA8B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94" name="มนมุมสี่เหลี่ยมผืนผ้าด้านเดียวกัน 93"/>
                <p:cNvSpPr/>
                <p:nvPr/>
              </p:nvSpPr>
              <p:spPr>
                <a:xfrm>
                  <a:off x="5040120" y="1289226"/>
                  <a:ext cx="612000" cy="1714572"/>
                </a:xfrm>
                <a:prstGeom prst="round2SameRect">
                  <a:avLst/>
                </a:prstGeom>
                <a:solidFill>
                  <a:srgbClr val="C4CA8B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cxnSp>
              <p:nvCxnSpPr>
                <p:cNvPr id="95" name="ตัวเชื่อมต่อตรง 94"/>
                <p:cNvCxnSpPr/>
                <p:nvPr/>
              </p:nvCxnSpPr>
              <p:spPr>
                <a:xfrm>
                  <a:off x="3242609" y="3003798"/>
                  <a:ext cx="2592288" cy="0"/>
                </a:xfrm>
                <a:prstGeom prst="line">
                  <a:avLst/>
                </a:prstGeom>
                <a:grpFill/>
                <a:ln w="28575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มนมุมสี่เหลี่ยมผืนผ้าด้านเดียวกัน 95"/>
                <p:cNvSpPr/>
                <p:nvPr/>
              </p:nvSpPr>
              <p:spPr>
                <a:xfrm flipV="1">
                  <a:off x="2200823" y="4262418"/>
                  <a:ext cx="4742352" cy="673899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19C79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</p:grpSp>
          <p:sp>
            <p:nvSpPr>
              <p:cNvPr id="89" name="มนมุมสี่เหลี่ยมผืนผ้าด้านเดียวกัน 88"/>
              <p:cNvSpPr/>
              <p:nvPr/>
            </p:nvSpPr>
            <p:spPr>
              <a:xfrm flipV="1">
                <a:off x="-194169" y="832692"/>
                <a:ext cx="360000" cy="180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BDFBD"/>
              </a:solidFill>
              <a:ln w="28575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</p:grpSp>
        <p:grpSp>
          <p:nvGrpSpPr>
            <p:cNvPr id="83" name="กลุ่ม 82"/>
            <p:cNvGrpSpPr/>
            <p:nvPr/>
          </p:nvGrpSpPr>
          <p:grpSpPr>
            <a:xfrm>
              <a:off x="3543472" y="5252482"/>
              <a:ext cx="245075" cy="90550"/>
              <a:chOff x="-384492" y="365887"/>
              <a:chExt cx="730323" cy="269838"/>
            </a:xfrm>
          </p:grpSpPr>
          <p:sp>
            <p:nvSpPr>
              <p:cNvPr id="84" name="รูปแบบอิสระ 83"/>
              <p:cNvSpPr/>
              <p:nvPr/>
            </p:nvSpPr>
            <p:spPr>
              <a:xfrm>
                <a:off x="-296883" y="451262"/>
                <a:ext cx="558140" cy="83167"/>
              </a:xfrm>
              <a:custGeom>
                <a:avLst/>
                <a:gdLst>
                  <a:gd name="connsiteX0" fmla="*/ 0 w 558140"/>
                  <a:gd name="connsiteY0" fmla="*/ 0 h 83167"/>
                  <a:gd name="connsiteX1" fmla="*/ 249382 w 558140"/>
                  <a:gd name="connsiteY1" fmla="*/ 83128 h 83167"/>
                  <a:gd name="connsiteX2" fmla="*/ 558140 w 558140"/>
                  <a:gd name="connsiteY2" fmla="*/ 11876 h 83167"/>
                  <a:gd name="connsiteX3" fmla="*/ 558140 w 558140"/>
                  <a:gd name="connsiteY3" fmla="*/ 11876 h 8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140" h="83167">
                    <a:moveTo>
                      <a:pt x="0" y="0"/>
                    </a:moveTo>
                    <a:cubicBezTo>
                      <a:pt x="78179" y="40574"/>
                      <a:pt x="156359" y="81149"/>
                      <a:pt x="249382" y="83128"/>
                    </a:cubicBezTo>
                    <a:cubicBezTo>
                      <a:pt x="342405" y="85107"/>
                      <a:pt x="558140" y="11876"/>
                      <a:pt x="558140" y="11876"/>
                    </a:cubicBezTo>
                    <a:lnTo>
                      <a:pt x="558140" y="11876"/>
                    </a:lnTo>
                  </a:path>
                </a:pathLst>
              </a:custGeom>
              <a:ln w="28575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sp>
            <p:nvSpPr>
              <p:cNvPr id="85" name="วงรี 84"/>
              <p:cNvSpPr/>
              <p:nvPr/>
            </p:nvSpPr>
            <p:spPr>
              <a:xfrm>
                <a:off x="-384492" y="365887"/>
                <a:ext cx="180000" cy="180000"/>
              </a:xfrm>
              <a:prstGeom prst="ellipse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sp>
            <p:nvSpPr>
              <p:cNvPr id="86" name="วงรี 85"/>
              <p:cNvSpPr/>
              <p:nvPr/>
            </p:nvSpPr>
            <p:spPr>
              <a:xfrm>
                <a:off x="-123123" y="455725"/>
                <a:ext cx="180000" cy="180000"/>
              </a:xfrm>
              <a:prstGeom prst="ellipse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sp>
            <p:nvSpPr>
              <p:cNvPr id="87" name="วงรี 86"/>
              <p:cNvSpPr/>
              <p:nvPr/>
            </p:nvSpPr>
            <p:spPr>
              <a:xfrm>
                <a:off x="165831" y="385553"/>
                <a:ext cx="180000" cy="180000"/>
              </a:xfrm>
              <a:prstGeom prst="ellipse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</p:grpSp>
      </p:grp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7585187" y="649287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10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7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กลุ่ม 99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01" name="TextBox 100">
              <a:hlinkClick r:id="rId3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2" name="TextBox 101">
              <a:hlinkClick r:id="rId4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3" name="TextBox 102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78" name="TextBox 177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79" name="กลุ่ม 178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30" name="สี่เหลี่ยมผืนผ้ามุมมน 229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สี่เหลี่ยมผืนผ้ามุมมน 230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สี่เหลี่ยมผืนผ้ามุมมน 231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สี่เหลี่ยมผืนผ้ามุมมน 232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สี่เหลี่ยมผืนผ้ามุมมน 233">
                <a:hlinkClick r:id="rId3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สี่เหลี่ยมผืนผ้ามุมมน 234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6" name="สี่เหลี่ยมผืนผ้ามุมมน 235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สี่เหลี่ยมผืนผ้ามุมมน 236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สี่เหลี่ยมผืนผ้ามุมมน 237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9" name="กลุ่ม 238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40" name="กลุ่ม 239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43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4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6" name="มนมุมสี่เหลี่ยมผืนผ้าด้านเดียวกัน 245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47" name="ตัวเชื่อมต่อตรง 246">
                    <a:hlinkClick r:id="rId3" action="ppaction://hlinksldjump"/>
                  </p:cNvPr>
                  <p:cNvCxnSpPr>
                    <a:stCxn id="246" idx="3"/>
                    <a:endCxn id="246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1" name="หัวใจ 240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2" name="หัวใจ 241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0" name="กลุ่ม 179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23" name="สี่เหลี่ยมผืนผ้ามุมมน 222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4" name="สี่เหลี่ยมผืนผ้ามุมมน 223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5" name="สี่เหลี่ยมผืนผ้ามุมมน 224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6" name="สี่เหลี่ยมผืนผ้ามุมมน 225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7" name="สี่เหลี่ยมผืนผ้ามุมมน 226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8" name="สี่เหลี่ยมผืนผ้ามุมมน 227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9" name="หัวใจ 228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81" name="กลุ่ม 180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98" name="กลุ่ม 197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16" name="สี่เหลี่ยมผืนผ้ามุมมน 215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17" name="กลุ่ม 216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18" name="สี่เหลี่ยมผืนผ้ามุมมน 217">
                    <a:hlinkClick r:id="rId4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9" name="สี่เหลี่ยมผืนผ้ามุมมน 218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0" name="สี่เหลี่ยมผืนผ้ามุมมน 219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1" name="สี่เหลี่ยมผืนผ้ามุมมน 220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2" name="สี่เหลี่ยมผืนผ้ามุมมน 221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99" name="กลุ่ม 198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00" name="สี่เหลี่ยมผืนผ้ามุมมน 199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1" name="กลุ่ม 200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02" name="สี่เหลี่ยมผืนผ้ามุมมน 201">
                    <a:hlinkClick r:id="rId4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3" name="สี่เหลี่ยมผืนผ้ามุมมน 202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4" name="สี่เหลี่ยมผืนผ้ามุมมน 203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5" name="สี่เหลี่ยมผืนผ้ามุมมน 204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6" name="สี่เหลี่ยมผืนผ้ามุมมน 205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07" name="กลุ่ม 206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0" name="กลุ่ม 209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12" name="รูปแบบอิสระ 211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3" name="รูปแบบอิสระ 212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4" name="รูปแบบอิสระ 213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5" name="รูปแบบอิสระ 214">
                        <a:hlinkClick r:id="rId4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1" name="วงรี 210">
                      <a:hlinkClick r:id="rId4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08" name="ตัวเชื่อมต่อตรง 207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ตัวเชื่อมต่อตรง 208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2" name="กลุ่ม 181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83" name="กลุ่ม 182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89" name="กลุ่ม 188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91" name="สี่เหลี่ยมผืนผ้ามุมมน 190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2" name="สี่เหลี่ยมผืนผ้ามุมมน 191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3" name="มนมุมสี่เหลี่ยมผืนผ้าด้านเดียวกัน 192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4" name="มนมุมสี่เหลี่ยมผืนผ้าด้านเดียวกัน 193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5" name="มนมุมสี่เหลี่ยมผืนผ้าด้านเดียวกัน 194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96" name="ตัวเชื่อมต่อตรง 195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7" name="มนมุมสี่เหลี่ยมผืนผ้าด้านเดียวกัน 196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90" name="มนมุมสี่เหลี่ยมผืนผ้าด้านเดียวกัน 189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84" name="กลุ่ม 183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85" name="รูปแบบอิสระ 184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6" name="วงรี 185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7" name="วงรี 186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8" name="วงรี 187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82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0592" y="2060848"/>
            <a:ext cx="612068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ตัวอย่างแผนการปฏิบัติงานตรวจ</a:t>
            </a:r>
          </a:p>
        </p:txBody>
      </p:sp>
      <p:sp>
        <p:nvSpPr>
          <p:cNvPr id="86" name="สี่เหลี่ยมผืนผ้ามุมมน 85">
            <a:hlinkClick r:id="rId5" action="ppaction://hlinkfile"/>
          </p:cNvPr>
          <p:cNvSpPr/>
          <p:nvPr/>
        </p:nvSpPr>
        <p:spPr>
          <a:xfrm>
            <a:off x="5416223" y="3886547"/>
            <a:ext cx="2016224" cy="8832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</a:t>
            </a:r>
            <a:endParaRPr lang="th-TH" sz="4800" b="1" dirty="0">
              <a:solidFill>
                <a:schemeClr val="accent2">
                  <a:lumMod val="50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grpSp>
        <p:nvGrpSpPr>
          <p:cNvPr id="97" name="กลุ่ม 96"/>
          <p:cNvGrpSpPr/>
          <p:nvPr/>
        </p:nvGrpSpPr>
        <p:grpSpPr>
          <a:xfrm>
            <a:off x="5797734" y="3120631"/>
            <a:ext cx="1133512" cy="989185"/>
            <a:chOff x="4407025" y="2184419"/>
            <a:chExt cx="468000" cy="468000"/>
          </a:xfrm>
        </p:grpSpPr>
        <p:sp>
          <p:nvSpPr>
            <p:cNvPr id="98" name="วงรี 97"/>
            <p:cNvSpPr/>
            <p:nvPr/>
          </p:nvSpPr>
          <p:spPr>
            <a:xfrm>
              <a:off x="4407025" y="2184419"/>
              <a:ext cx="468000" cy="468000"/>
            </a:xfrm>
            <a:prstGeom prst="ellipse">
              <a:avLst/>
            </a:prstGeom>
            <a:solidFill>
              <a:srgbClr val="D4E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pic>
          <p:nvPicPr>
            <p:cNvPr id="99" name="รูปภาพ 9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597"/>
            <a:stretch/>
          </p:blipFill>
          <p:spPr>
            <a:xfrm>
              <a:off x="4516640" y="2260500"/>
              <a:ext cx="248770" cy="301894"/>
            </a:xfrm>
            <a:prstGeom prst="rect">
              <a:avLst/>
            </a:prstGeom>
          </p:spPr>
        </p:pic>
      </p:grp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7576065" y="645854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11</a:t>
            </a:fld>
            <a:endParaRPr lang="th-TH" b="1" dirty="0">
              <a:solidFill>
                <a:srgbClr val="006600"/>
              </a:solidFill>
            </a:endParaRPr>
          </a:p>
        </p:txBody>
      </p:sp>
      <p:pic>
        <p:nvPicPr>
          <p:cNvPr id="4" name="รูปภาพ 3">
            <a:hlinkClick r:id="rId7" action="ppaction://hlinkfile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6"/>
          <a:stretch/>
        </p:blipFill>
        <p:spPr>
          <a:xfrm>
            <a:off x="2013538" y="2794576"/>
            <a:ext cx="2175644" cy="285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1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กลุ่ม 153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55" name="TextBox 154">
              <a:hlinkClick r:id="rId3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6" name="TextBox 155">
              <a:hlinkClick r:id="rId4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7" name="TextBox 156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8" name="TextBox 157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59" name="กลุ่ม 158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10" name="สี่เหลี่ยมผืนผ้ามุมมน 209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สี่เหลี่ยมผืนผ้ามุมมน 210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สี่เหลี่ยมผืนผ้ามุมมน 211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สี่เหลี่ยมผืนผ้ามุมมน 212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สี่เหลี่ยมผืนผ้ามุมมน 213">
                <a:hlinkClick r:id="rId3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สี่เหลี่ยมผืนผ้ามุมมน 214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สี่เหลี่ยมผืนผ้ามุมมน 215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สี่เหลี่ยมผืนผ้ามุมมน 216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สี่เหลี่ยมผืนผ้ามุมมน 217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9" name="กลุ่ม 218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20" name="กลุ่ม 219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23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4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5" name="มนมุมสี่เหลี่ยมผืนผ้าด้านเดียวกัน 224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26" name="ตัวเชื่อมต่อตรง 225">
                    <a:hlinkClick r:id="rId3" action="ppaction://hlinksldjump"/>
                  </p:cNvPr>
                  <p:cNvCxnSpPr>
                    <a:stCxn id="225" idx="3"/>
                    <a:endCxn id="225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1" name="หัวใจ 220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หัวใจ 221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60" name="กลุ่ม 159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03" name="สี่เหลี่ยมผืนผ้ามุมมน 202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4" name="สี่เหลี่ยมผืนผ้ามุมมน 203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5" name="สี่เหลี่ยมผืนผ้ามุมมน 204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6" name="สี่เหลี่ยมผืนผ้ามุมมน 205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7" name="สี่เหลี่ยมผืนผ้ามุมมน 206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8" name="สี่เหลี่ยมผืนผ้ามุมมน 207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9" name="หัวใจ 208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61" name="กลุ่ม 160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78" name="กลุ่ม 177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196" name="สี่เหลี่ยมผืนผ้ามุมมน 195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97" name="กลุ่ม 196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198" name="สี่เหลี่ยมผืนผ้ามุมมน 197">
                    <a:hlinkClick r:id="rId4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9" name="สี่เหลี่ยมผืนผ้ามุมมน 198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สี่เหลี่ยมผืนผ้ามุมมน 199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สี่เหลี่ยมผืนผ้ามุมมน 200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สี่เหลี่ยมผืนผ้ามุมมน 201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79" name="กลุ่ม 178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80" name="สี่เหลี่ยมผืนผ้ามุมมน 179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81" name="กลุ่ม 180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82" name="สี่เหลี่ยมผืนผ้ามุมมน 181">
                    <a:hlinkClick r:id="rId4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3" name="สี่เหลี่ยมผืนผ้ามุมมน 182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4" name="สี่เหลี่ยมผืนผ้ามุมมน 183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5" name="สี่เหลี่ยมผืนผ้ามุมมน 184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6" name="สี่เหลี่ยมผืนผ้ามุมมน 185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87" name="กลุ่ม 186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90" name="กลุ่ม 189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192" name="รูปแบบอิสระ 191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3" name="รูปแบบอิสระ 192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4" name="รูปแบบอิสระ 193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5" name="รูปแบบอิสระ 194">
                        <a:hlinkClick r:id="rId4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91" name="วงรี 190">
                      <a:hlinkClick r:id="rId4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88" name="ตัวเชื่อมต่อตรง 187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ตัวเชื่อมต่อตรง 188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62" name="กลุ่ม 161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63" name="กลุ่ม 162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69" name="กลุ่ม 168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71" name="สี่เหลี่ยมผืนผ้ามุมมน 170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2" name="สี่เหลี่ยมผืนผ้ามุมมน 171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3" name="มนมุมสี่เหลี่ยมผืนผ้าด้านเดียวกัน 172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4" name="มนมุมสี่เหลี่ยมผืนผ้าด้านเดียวกัน 173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5" name="มนมุมสี่เหลี่ยมผืนผ้าด้านเดียวกัน 174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76" name="ตัวเชื่อมต่อตรง 175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7" name="มนมุมสี่เหลี่ยมผืนผ้าด้านเดียวกัน 176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70" name="มนมุมสี่เหลี่ยมผืนผ้าด้านเดียวกัน 169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64" name="กลุ่ม 163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65" name="รูปแบบอิสระ 164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6" name="วงรี 165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7" name="วงรี 166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8" name="วงรี 167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79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b="1" dirty="0" smtClean="0">
                <a:latin typeface="Bodoni MT Black" panose="02070A03080606020203" pitchFamily="18" charset="0"/>
              </a:rPr>
              <a:t>audit.moac.go.th</a:t>
            </a:r>
            <a:endParaRPr lang="th-TH" b="1" dirty="0">
              <a:latin typeface="Bodoni MT Black" panose="02070A03080606020203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82" name="รูปแบบอิสระ 81"/>
          <p:cNvSpPr/>
          <p:nvPr/>
        </p:nvSpPr>
        <p:spPr>
          <a:xfrm>
            <a:off x="1712641" y="2744854"/>
            <a:ext cx="5384976" cy="2597232"/>
          </a:xfrm>
          <a:custGeom>
            <a:avLst/>
            <a:gdLst>
              <a:gd name="connsiteX0" fmla="*/ 5836 w 5900798"/>
              <a:gd name="connsiteY0" fmla="*/ 2480553 h 2480553"/>
              <a:gd name="connsiteX1" fmla="*/ 326849 w 5900798"/>
              <a:gd name="connsiteY1" fmla="*/ 1857983 h 2480553"/>
              <a:gd name="connsiteX2" fmla="*/ 2107011 w 5900798"/>
              <a:gd name="connsiteY2" fmla="*/ 1819072 h 2480553"/>
              <a:gd name="connsiteX3" fmla="*/ 2651760 w 5900798"/>
              <a:gd name="connsiteY3" fmla="*/ 1225685 h 2480553"/>
              <a:gd name="connsiteX4" fmla="*/ 4645930 w 5900798"/>
              <a:gd name="connsiteY4" fmla="*/ 1070042 h 2480553"/>
              <a:gd name="connsiteX5" fmla="*/ 5064219 w 5900798"/>
              <a:gd name="connsiteY5" fmla="*/ 272374 h 2480553"/>
              <a:gd name="connsiteX6" fmla="*/ 5900798 w 5900798"/>
              <a:gd name="connsiteY6" fmla="*/ 0 h 2480553"/>
              <a:gd name="connsiteX0" fmla="*/ 0 w 5573949"/>
              <a:gd name="connsiteY0" fmla="*/ 1857983 h 1857983"/>
              <a:gd name="connsiteX1" fmla="*/ 1780162 w 5573949"/>
              <a:gd name="connsiteY1" fmla="*/ 1819072 h 1857983"/>
              <a:gd name="connsiteX2" fmla="*/ 2324911 w 5573949"/>
              <a:gd name="connsiteY2" fmla="*/ 1225685 h 1857983"/>
              <a:gd name="connsiteX3" fmla="*/ 4319081 w 5573949"/>
              <a:gd name="connsiteY3" fmla="*/ 1070042 h 1857983"/>
              <a:gd name="connsiteX4" fmla="*/ 4737370 w 5573949"/>
              <a:gd name="connsiteY4" fmla="*/ 272374 h 1857983"/>
              <a:gd name="connsiteX5" fmla="*/ 5573949 w 5573949"/>
              <a:gd name="connsiteY5" fmla="*/ 0 h 1857983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315184 w 5564222"/>
              <a:gd name="connsiteY2" fmla="*/ 1225685 h 1955259"/>
              <a:gd name="connsiteX3" fmla="*/ 4309354 w 5564222"/>
              <a:gd name="connsiteY3" fmla="*/ 1070042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626469 w 5564222"/>
              <a:gd name="connsiteY2" fmla="*/ 1215958 h 1955259"/>
              <a:gd name="connsiteX3" fmla="*/ 4309354 w 5564222"/>
              <a:gd name="connsiteY3" fmla="*/ 1070042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626469 w 5564222"/>
              <a:gd name="connsiteY2" fmla="*/ 1215958 h 1955259"/>
              <a:gd name="connsiteX3" fmla="*/ 4163439 w 5564222"/>
              <a:gd name="connsiteY3" fmla="*/ 1118681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466945"/>
              <a:gd name="connsiteY0" fmla="*/ 2091447 h 2091447"/>
              <a:gd name="connsiteX1" fmla="*/ 1673158 w 5466945"/>
              <a:gd name="connsiteY1" fmla="*/ 1819072 h 2091447"/>
              <a:gd name="connsiteX2" fmla="*/ 2529192 w 5466945"/>
              <a:gd name="connsiteY2" fmla="*/ 1215958 h 2091447"/>
              <a:gd name="connsiteX3" fmla="*/ 4066162 w 5466945"/>
              <a:gd name="connsiteY3" fmla="*/ 1118681 h 2091447"/>
              <a:gd name="connsiteX4" fmla="*/ 4630366 w 5466945"/>
              <a:gd name="connsiteY4" fmla="*/ 272374 h 2091447"/>
              <a:gd name="connsiteX5" fmla="*/ 5466945 w 5466945"/>
              <a:gd name="connsiteY5" fmla="*/ 0 h 2091447"/>
              <a:gd name="connsiteX0" fmla="*/ 0 w 5496128"/>
              <a:gd name="connsiteY0" fmla="*/ 2052536 h 2052536"/>
              <a:gd name="connsiteX1" fmla="*/ 1673158 w 5496128"/>
              <a:gd name="connsiteY1" fmla="*/ 1780161 h 2052536"/>
              <a:gd name="connsiteX2" fmla="*/ 2529192 w 5496128"/>
              <a:gd name="connsiteY2" fmla="*/ 1177047 h 2052536"/>
              <a:gd name="connsiteX3" fmla="*/ 4066162 w 5496128"/>
              <a:gd name="connsiteY3" fmla="*/ 1079770 h 2052536"/>
              <a:gd name="connsiteX4" fmla="*/ 4630366 w 5496128"/>
              <a:gd name="connsiteY4" fmla="*/ 233463 h 2052536"/>
              <a:gd name="connsiteX5" fmla="*/ 5496128 w 5496128"/>
              <a:gd name="connsiteY5" fmla="*/ 0 h 2052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6128" h="2052536">
                <a:moveTo>
                  <a:pt x="0" y="2052536"/>
                </a:moveTo>
                <a:cubicBezTo>
                  <a:pt x="350196" y="1942289"/>
                  <a:pt x="1251626" y="1926076"/>
                  <a:pt x="1673158" y="1780161"/>
                </a:cubicBezTo>
                <a:cubicBezTo>
                  <a:pt x="2094690" y="1634246"/>
                  <a:pt x="2130358" y="1293779"/>
                  <a:pt x="2529192" y="1177047"/>
                </a:cubicBezTo>
                <a:cubicBezTo>
                  <a:pt x="2928026" y="1060315"/>
                  <a:pt x="3715966" y="1237034"/>
                  <a:pt x="4066162" y="1079770"/>
                </a:cubicBezTo>
                <a:cubicBezTo>
                  <a:pt x="4416358" y="922506"/>
                  <a:pt x="4392038" y="413425"/>
                  <a:pt x="4630366" y="233463"/>
                </a:cubicBezTo>
                <a:cubicBezTo>
                  <a:pt x="4868694" y="53501"/>
                  <a:pt x="5182411" y="47017"/>
                  <a:pt x="5496128" y="0"/>
                </a:cubicBezTo>
              </a:path>
            </a:pathLst>
          </a:custGeom>
          <a:ln w="19050" cap="rnd">
            <a:solidFill>
              <a:srgbClr val="5828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  <a:cs typeface="Mitr Medium" pitchFamily="2" charset="-34"/>
            </a:endParaRPr>
          </a:p>
        </p:txBody>
      </p:sp>
      <p:grpSp>
        <p:nvGrpSpPr>
          <p:cNvPr id="83" name="กลุ่ม 82"/>
          <p:cNvGrpSpPr/>
          <p:nvPr/>
        </p:nvGrpSpPr>
        <p:grpSpPr>
          <a:xfrm>
            <a:off x="1635752" y="5192016"/>
            <a:ext cx="175500" cy="240000"/>
            <a:chOff x="2811200" y="1736603"/>
            <a:chExt cx="824694" cy="1167633"/>
          </a:xfrm>
        </p:grpSpPr>
        <p:grpSp>
          <p:nvGrpSpPr>
            <p:cNvPr id="109" name="กลุ่ม 108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111" name="รูปแบบอิสระ 110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2" name="รูปแบบอิสระ 111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3" name="รูปแบบอิสระ 112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4" name="รูปแบบอิสระ 113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110" name="วงรี 109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4" name="กลุ่ม 83"/>
          <p:cNvGrpSpPr/>
          <p:nvPr/>
        </p:nvGrpSpPr>
        <p:grpSpPr>
          <a:xfrm>
            <a:off x="3674798" y="4489073"/>
            <a:ext cx="175500" cy="240000"/>
            <a:chOff x="2811200" y="1736603"/>
            <a:chExt cx="824694" cy="1167633"/>
          </a:xfrm>
        </p:grpSpPr>
        <p:grpSp>
          <p:nvGrpSpPr>
            <p:cNvPr id="103" name="กลุ่ม 102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105" name="รูปแบบอิสระ 104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6" name="รูปแบบอิสระ 105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7" name="รูปแบบอิสระ 106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8" name="รูปแบบอิสระ 107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104" name="วงรี 103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5" name="กลุ่ม 84"/>
          <p:cNvGrpSpPr/>
          <p:nvPr/>
        </p:nvGrpSpPr>
        <p:grpSpPr>
          <a:xfrm>
            <a:off x="5470396" y="3968079"/>
            <a:ext cx="175500" cy="240000"/>
            <a:chOff x="2811200" y="1736603"/>
            <a:chExt cx="824694" cy="1167633"/>
          </a:xfrm>
        </p:grpSpPr>
        <p:grpSp>
          <p:nvGrpSpPr>
            <p:cNvPr id="97" name="กลุ่ม 96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99" name="รูปแบบอิสระ 98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0" name="รูปแบบอิสระ 99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1" name="รูปแบบอิสระ 100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2" name="รูปแบบอิสระ 101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98" name="วงรี 97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6" name="กลุ่ม 85"/>
          <p:cNvGrpSpPr/>
          <p:nvPr/>
        </p:nvGrpSpPr>
        <p:grpSpPr>
          <a:xfrm>
            <a:off x="6934328" y="2673038"/>
            <a:ext cx="175500" cy="240000"/>
            <a:chOff x="2811200" y="1736603"/>
            <a:chExt cx="824694" cy="1167633"/>
          </a:xfrm>
        </p:grpSpPr>
        <p:grpSp>
          <p:nvGrpSpPr>
            <p:cNvPr id="91" name="กลุ่ม 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93" name="รูปแบบอิสระ 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94" name="รูปแบบอิสระ 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95" name="รูปแบบอิสระ 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96" name="รูปแบบอิสระ 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92" name="วงรี 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sp>
        <p:nvSpPr>
          <p:cNvPr id="88" name="สี่เหลี่ยมผืนผ้า 87"/>
          <p:cNvSpPr/>
          <p:nvPr/>
        </p:nvSpPr>
        <p:spPr>
          <a:xfrm flipH="1">
            <a:off x="645727" y="4437362"/>
            <a:ext cx="2266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การวางแผนการปฏิบัติงาน</a:t>
            </a:r>
          </a:p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 (</a:t>
            </a:r>
            <a:r>
              <a:rPr lang="en-US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Engagement Plan)</a:t>
            </a:r>
          </a:p>
        </p:txBody>
      </p:sp>
      <p:sp>
        <p:nvSpPr>
          <p:cNvPr id="89" name="สี่เหลี่ยมผืนผ้า 88"/>
          <p:cNvSpPr/>
          <p:nvPr/>
        </p:nvSpPr>
        <p:spPr>
          <a:xfrm flipH="1">
            <a:off x="3846351" y="3403389"/>
            <a:ext cx="257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การรายงานผลการปฏิบัติงาน </a:t>
            </a:r>
            <a:endParaRPr lang="th-TH" sz="1800" kern="1600" dirty="0" smtClean="0">
              <a:ln w="12700">
                <a:solidFill>
                  <a:srgbClr val="582822"/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latin typeface="DilleniaUPC" panose="02020603050405020304" pitchFamily="18" charset="-34"/>
              <a:cs typeface="DilleniaUPC" panose="02020603050405020304" pitchFamily="18" charset="-34"/>
            </a:endParaRPr>
          </a:p>
          <a:p>
            <a:pPr algn="ctr"/>
            <a:r>
              <a:rPr lang="th-TH" sz="1800" kern="1600" dirty="0" smtClean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(</a:t>
            </a:r>
            <a:r>
              <a:rPr lang="en-US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Reporting)</a:t>
            </a:r>
          </a:p>
        </p:txBody>
      </p:sp>
      <p:sp>
        <p:nvSpPr>
          <p:cNvPr id="90" name="สี่เหลี่ยมผืนผ้า 89"/>
          <p:cNvSpPr/>
          <p:nvPr/>
        </p:nvSpPr>
        <p:spPr>
          <a:xfrm flipH="1">
            <a:off x="6043014" y="2907414"/>
            <a:ext cx="2241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การติดตามผลการตรวจสอบ </a:t>
            </a:r>
          </a:p>
          <a:p>
            <a:pPr algn="ctr"/>
            <a:r>
              <a:rPr lang="th-TH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(</a:t>
            </a:r>
            <a:r>
              <a:rPr lang="en-US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Follow-up)</a:t>
            </a:r>
          </a:p>
        </p:txBody>
      </p:sp>
      <p:sp>
        <p:nvSpPr>
          <p:cNvPr id="115" name="สี่เหลี่ยมผืนผ้า 114"/>
          <p:cNvSpPr/>
          <p:nvPr/>
        </p:nvSpPr>
        <p:spPr>
          <a:xfrm flipH="1">
            <a:off x="748776" y="2077978"/>
            <a:ext cx="708454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00" b="1" dirty="0" smtClean="0">
                <a:solidFill>
                  <a:schemeClr val="accent2">
                    <a:lumMod val="75000"/>
                  </a:schemeClr>
                </a:solidFill>
                <a:latin typeface="CS ChatThaiUI" panose="02000503000000000000" pitchFamily="2" charset="-34"/>
                <a:cs typeface="CS ChatThaiUI" panose="02000503000000000000" pitchFamily="2" charset="-34"/>
              </a:rPr>
              <a:t>กระบวนการตรวจสอบการดำเนินงาน</a:t>
            </a:r>
            <a:endParaRPr lang="th-TH" sz="3500" b="1" dirty="0">
              <a:solidFill>
                <a:schemeClr val="accent2">
                  <a:lumMod val="75000"/>
                </a:schemeClr>
              </a:solidFill>
              <a:latin typeface="CS ChatThaiUI" panose="02000503000000000000" pitchFamily="2" charset="-34"/>
              <a:cs typeface="CS ChatThaiUI" panose="02000503000000000000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593976" y="4645585"/>
            <a:ext cx="30796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การ</a:t>
            </a:r>
            <a:r>
              <a:rPr lang="th-TH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ปฏิบัติงาน</a:t>
            </a:r>
            <a:r>
              <a:rPr lang="th-TH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ตรวจสอบ</a:t>
            </a:r>
          </a:p>
          <a:p>
            <a:pPr algn="ctr"/>
            <a:r>
              <a:rPr lang="th-TH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th-TH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en-US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Examination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)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6" name="ตัวแทนหมายเลขภาพนิ่ง 1"/>
          <p:cNvSpPr txBox="1">
            <a:spLocks/>
          </p:cNvSpPr>
          <p:nvPr/>
        </p:nvSpPr>
        <p:spPr>
          <a:xfrm>
            <a:off x="7583635" y="6486531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defPPr>
              <a:defRPr lang="th-TH"/>
            </a:defPPr>
            <a:lvl1pPr marL="0" algn="r" defTabSz="913984" rtl="0" eaLnBrk="1" latinLnBrk="0" hangingPunct="1">
              <a:defRPr sz="1200" kern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98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7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969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960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952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94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93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D5A33-3C7E-49B9-8301-18BD9D5BE127}" type="slidenum">
              <a:rPr kumimoji="0" lang="th-TH" sz="14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ncert One" pitchFamily="2" charset="0"/>
                <a:cs typeface="Mitr Medium" pitchFamily="2" charset="-34"/>
              </a:rPr>
              <a:pPr marL="0" marR="0" lvl="0" indent="0" algn="r" defTabSz="9139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ncert One" pitchFamily="2" charset="0"/>
              <a:cs typeface="Mitr Mediu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058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/>
          <p:cNvGrpSpPr/>
          <p:nvPr/>
        </p:nvGrpSpPr>
        <p:grpSpPr>
          <a:xfrm>
            <a:off x="1136576" y="2810235"/>
            <a:ext cx="6408712" cy="2531851"/>
            <a:chOff x="1393464" y="2685171"/>
            <a:chExt cx="5553509" cy="2262814"/>
          </a:xfrm>
        </p:grpSpPr>
        <p:grpSp>
          <p:nvGrpSpPr>
            <p:cNvPr id="4" name="กลุ่ม 3"/>
            <p:cNvGrpSpPr/>
            <p:nvPr/>
          </p:nvGrpSpPr>
          <p:grpSpPr>
            <a:xfrm>
              <a:off x="1393464" y="2685171"/>
              <a:ext cx="5553509" cy="2262814"/>
              <a:chOff x="1393464" y="2674115"/>
              <a:chExt cx="5553509" cy="2262814"/>
            </a:xfrm>
          </p:grpSpPr>
          <p:grpSp>
            <p:nvGrpSpPr>
              <p:cNvPr id="197" name="กลุ่ม 196"/>
              <p:cNvGrpSpPr/>
              <p:nvPr/>
            </p:nvGrpSpPr>
            <p:grpSpPr>
              <a:xfrm>
                <a:off x="1393464" y="2674115"/>
                <a:ext cx="5553509" cy="2262814"/>
                <a:chOff x="915054" y="1874300"/>
                <a:chExt cx="2671839" cy="1984526"/>
              </a:xfrm>
            </p:grpSpPr>
            <p:sp>
              <p:nvSpPr>
                <p:cNvPr id="198" name="สี่เหลี่ยมผืนผ้ามุมมน 197"/>
                <p:cNvSpPr/>
                <p:nvPr/>
              </p:nvSpPr>
              <p:spPr>
                <a:xfrm>
                  <a:off x="915054" y="1876255"/>
                  <a:ext cx="2669022" cy="1982571"/>
                </a:xfrm>
                <a:prstGeom prst="roundRect">
                  <a:avLst>
                    <a:gd name="adj" fmla="val 7083"/>
                  </a:avLst>
                </a:prstGeom>
                <a:solidFill>
                  <a:srgbClr val="CBDFBD"/>
                </a:solidFill>
                <a:ln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199" name="มนมุมสี่เหลี่ยมผืนผ้าด้านเดียวกัน 198"/>
                <p:cNvSpPr/>
                <p:nvPr/>
              </p:nvSpPr>
              <p:spPr>
                <a:xfrm>
                  <a:off x="919293" y="1874300"/>
                  <a:ext cx="2667600" cy="419094"/>
                </a:xfrm>
                <a:prstGeom prst="round2SameRect">
                  <a:avLst>
                    <a:gd name="adj1" fmla="val 35104"/>
                    <a:gd name="adj2" fmla="val 0"/>
                  </a:avLst>
                </a:prstGeom>
                <a:solidFill>
                  <a:srgbClr val="F6F4D2"/>
                </a:solidFill>
                <a:ln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accent1">
                        <a:lumMod val="50000"/>
                      </a:schemeClr>
                    </a:solidFill>
                    <a:cs typeface="Mitr Medium" pitchFamily="2" charset="-34"/>
                  </a:endParaRPr>
                </a:p>
              </p:txBody>
            </p:sp>
          </p:grpSp>
          <p:sp>
            <p:nvSpPr>
              <p:cNvPr id="208" name="สี่เหลี่ยมผืนผ้า 207"/>
              <p:cNvSpPr/>
              <p:nvPr/>
            </p:nvSpPr>
            <p:spPr>
              <a:xfrm>
                <a:off x="1580661" y="3227129"/>
                <a:ext cx="5267964" cy="1567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700" dirty="0" smtClean="0">
                    <a:solidFill>
                      <a:srgbClr val="582822"/>
                    </a:solidFill>
                    <a:latin typeface="DilleniaUPC" panose="02020603050405020304" pitchFamily="18" charset="-34"/>
                    <a:cs typeface="DilleniaUPC" panose="02020603050405020304" pitchFamily="18" charset="-34"/>
                  </a:rPr>
                  <a:t>	- ความถูกต้องหรือเชื่อถือได้</a:t>
                </a:r>
              </a:p>
              <a:p>
                <a:r>
                  <a:rPr lang="th-TH" sz="2700" dirty="0" smtClean="0">
                    <a:solidFill>
                      <a:srgbClr val="582822"/>
                    </a:solidFill>
                    <a:latin typeface="DilleniaUPC" panose="02020603050405020304" pitchFamily="18" charset="-34"/>
                    <a:cs typeface="DilleniaUPC" panose="02020603050405020304" pitchFamily="18" charset="-34"/>
                  </a:rPr>
                  <a:t>	- ความเกี่ยวข้องหรือสัมพันธ์กับประเด็นการตรวจสอบ</a:t>
                </a:r>
              </a:p>
              <a:p>
                <a:r>
                  <a:rPr lang="th-TH" sz="2700" dirty="0" smtClean="0">
                    <a:solidFill>
                      <a:srgbClr val="582822"/>
                    </a:solidFill>
                    <a:latin typeface="DilleniaUPC" panose="02020603050405020304" pitchFamily="18" charset="-34"/>
                    <a:cs typeface="DilleniaUPC" panose="02020603050405020304" pitchFamily="18" charset="-34"/>
                  </a:rPr>
                  <a:t>	- ความเพียงพอต่อการสรุปผลการตรวจสอบ</a:t>
                </a:r>
              </a:p>
              <a:p>
                <a:r>
                  <a:rPr lang="th-TH" sz="2700" dirty="0" smtClean="0">
                    <a:solidFill>
                      <a:srgbClr val="582822"/>
                    </a:solidFill>
                    <a:latin typeface="DilleniaUPC" panose="02020603050405020304" pitchFamily="18" charset="-34"/>
                    <a:cs typeface="DilleniaUPC" panose="02020603050405020304" pitchFamily="18" charset="-34"/>
                  </a:rPr>
                  <a:t>	- ความมีประโยชน์ต่อการปฏิบัติงาน</a:t>
                </a:r>
                <a:endParaRPr lang="en-US" sz="2700" dirty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endParaRPr>
              </a:p>
            </p:txBody>
          </p:sp>
          <p:grpSp>
            <p:nvGrpSpPr>
              <p:cNvPr id="230" name="กลุ่ม 229"/>
              <p:cNvGrpSpPr/>
              <p:nvPr/>
            </p:nvGrpSpPr>
            <p:grpSpPr>
              <a:xfrm>
                <a:off x="6435281" y="2773700"/>
                <a:ext cx="114129" cy="205817"/>
                <a:chOff x="3481679" y="2329848"/>
                <a:chExt cx="114129" cy="205817"/>
              </a:xfrm>
            </p:grpSpPr>
            <p:sp>
              <p:nvSpPr>
                <p:cNvPr id="231" name="Rectangle: Rounded Corners 136">
                  <a:extLst>
                    <a:ext uri="{FF2B5EF4-FFF2-40B4-BE49-F238E27FC236}">
                      <a16:creationId xmlns:a16="http://schemas.microsoft.com/office/drawing/2014/main" xmlns="" id="{3F7D05C6-4A0A-4923-BEB1-6D7FF17E389B}"/>
                    </a:ext>
                  </a:extLst>
                </p:cNvPr>
                <p:cNvSpPr/>
                <p:nvPr/>
              </p:nvSpPr>
              <p:spPr>
                <a:xfrm flipV="1">
                  <a:off x="3501557" y="2329848"/>
                  <a:ext cx="74373" cy="140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82822"/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PH" sz="200" spc="300">
                    <a:cs typeface="Mitr Medium" pitchFamily="2" charset="-34"/>
                  </a:endParaRPr>
                </a:p>
              </p:txBody>
            </p:sp>
            <p:sp>
              <p:nvSpPr>
                <p:cNvPr id="232" name="Freeform: Shape 138">
                  <a:extLst>
                    <a:ext uri="{FF2B5EF4-FFF2-40B4-BE49-F238E27FC236}">
                      <a16:creationId xmlns:a16="http://schemas.microsoft.com/office/drawing/2014/main" xmlns="" id="{2240276F-16D9-47F3-8F47-81BFD510407D}"/>
                    </a:ext>
                  </a:extLst>
                </p:cNvPr>
                <p:cNvSpPr/>
                <p:nvPr/>
              </p:nvSpPr>
              <p:spPr>
                <a:xfrm>
                  <a:off x="3481679" y="2437299"/>
                  <a:ext cx="114129" cy="51566"/>
                </a:xfrm>
                <a:custGeom>
                  <a:avLst/>
                  <a:gdLst>
                    <a:gd name="connsiteX0" fmla="*/ 0 w 395990"/>
                    <a:gd name="connsiteY0" fmla="*/ 0 h 190943"/>
                    <a:gd name="connsiteX1" fmla="*/ 395990 w 395990"/>
                    <a:gd name="connsiteY1" fmla="*/ 0 h 190943"/>
                    <a:gd name="connsiteX2" fmla="*/ 382075 w 395990"/>
                    <a:gd name="connsiteY2" fmla="*/ 68927 h 190943"/>
                    <a:gd name="connsiteX3" fmla="*/ 197995 w 395990"/>
                    <a:gd name="connsiteY3" fmla="*/ 190943 h 190943"/>
                    <a:gd name="connsiteX4" fmla="*/ 13916 w 395990"/>
                    <a:gd name="connsiteY4" fmla="*/ 68927 h 190943"/>
                    <a:gd name="connsiteX0" fmla="*/ 0 w 395990"/>
                    <a:gd name="connsiteY0" fmla="*/ 5554 h 196497"/>
                    <a:gd name="connsiteX1" fmla="*/ 176446 w 395990"/>
                    <a:gd name="connsiteY1" fmla="*/ 0 h 196497"/>
                    <a:gd name="connsiteX2" fmla="*/ 395990 w 395990"/>
                    <a:gd name="connsiteY2" fmla="*/ 5554 h 196497"/>
                    <a:gd name="connsiteX3" fmla="*/ 382075 w 395990"/>
                    <a:gd name="connsiteY3" fmla="*/ 74481 h 196497"/>
                    <a:gd name="connsiteX4" fmla="*/ 197995 w 395990"/>
                    <a:gd name="connsiteY4" fmla="*/ 196497 h 196497"/>
                    <a:gd name="connsiteX5" fmla="*/ 13916 w 395990"/>
                    <a:gd name="connsiteY5" fmla="*/ 74481 h 196497"/>
                    <a:gd name="connsiteX6" fmla="*/ 0 w 395990"/>
                    <a:gd name="connsiteY6" fmla="*/ 5554 h 196497"/>
                    <a:gd name="connsiteX0" fmla="*/ 176446 w 395990"/>
                    <a:gd name="connsiteY0" fmla="*/ 0 h 196497"/>
                    <a:gd name="connsiteX1" fmla="*/ 395990 w 395990"/>
                    <a:gd name="connsiteY1" fmla="*/ 5554 h 196497"/>
                    <a:gd name="connsiteX2" fmla="*/ 382075 w 395990"/>
                    <a:gd name="connsiteY2" fmla="*/ 74481 h 196497"/>
                    <a:gd name="connsiteX3" fmla="*/ 197995 w 395990"/>
                    <a:gd name="connsiteY3" fmla="*/ 196497 h 196497"/>
                    <a:gd name="connsiteX4" fmla="*/ 13916 w 395990"/>
                    <a:gd name="connsiteY4" fmla="*/ 74481 h 196497"/>
                    <a:gd name="connsiteX5" fmla="*/ 0 w 395990"/>
                    <a:gd name="connsiteY5" fmla="*/ 5554 h 196497"/>
                    <a:gd name="connsiteX6" fmla="*/ 267886 w 395990"/>
                    <a:gd name="connsiteY6" fmla="*/ 91440 h 196497"/>
                    <a:gd name="connsiteX0" fmla="*/ 176446 w 395990"/>
                    <a:gd name="connsiteY0" fmla="*/ 0 h 196497"/>
                    <a:gd name="connsiteX1" fmla="*/ 395990 w 395990"/>
                    <a:gd name="connsiteY1" fmla="*/ 5554 h 196497"/>
                    <a:gd name="connsiteX2" fmla="*/ 382075 w 395990"/>
                    <a:gd name="connsiteY2" fmla="*/ 74481 h 196497"/>
                    <a:gd name="connsiteX3" fmla="*/ 197995 w 395990"/>
                    <a:gd name="connsiteY3" fmla="*/ 196497 h 196497"/>
                    <a:gd name="connsiteX4" fmla="*/ 13916 w 395990"/>
                    <a:gd name="connsiteY4" fmla="*/ 74481 h 196497"/>
                    <a:gd name="connsiteX5" fmla="*/ 0 w 395990"/>
                    <a:gd name="connsiteY5" fmla="*/ 5554 h 196497"/>
                    <a:gd name="connsiteX0" fmla="*/ 395990 w 395990"/>
                    <a:gd name="connsiteY0" fmla="*/ 0 h 190943"/>
                    <a:gd name="connsiteX1" fmla="*/ 382075 w 395990"/>
                    <a:gd name="connsiteY1" fmla="*/ 68927 h 190943"/>
                    <a:gd name="connsiteX2" fmla="*/ 197995 w 395990"/>
                    <a:gd name="connsiteY2" fmla="*/ 190943 h 190943"/>
                    <a:gd name="connsiteX3" fmla="*/ 13916 w 395990"/>
                    <a:gd name="connsiteY3" fmla="*/ 68927 h 190943"/>
                    <a:gd name="connsiteX4" fmla="*/ 0 w 395990"/>
                    <a:gd name="connsiteY4" fmla="*/ 0 h 19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990" h="190943">
                      <a:moveTo>
                        <a:pt x="395990" y="0"/>
                      </a:moveTo>
                      <a:lnTo>
                        <a:pt x="382075" y="68927"/>
                      </a:lnTo>
                      <a:cubicBezTo>
                        <a:pt x="351747" y="140631"/>
                        <a:pt x="280747" y="190943"/>
                        <a:pt x="197995" y="190943"/>
                      </a:cubicBezTo>
                      <a:cubicBezTo>
                        <a:pt x="115244" y="190943"/>
                        <a:pt x="44244" y="140631"/>
                        <a:pt x="13916" y="68927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PH" sz="1050" spc="300">
                    <a:cs typeface="Mitr Medium" pitchFamily="2" charset="-34"/>
                  </a:endParaRPr>
                </a:p>
              </p:txBody>
            </p:sp>
            <p:cxnSp>
              <p:nvCxnSpPr>
                <p:cNvPr id="233" name="ตัวเชื่อมต่อตรง 232"/>
                <p:cNvCxnSpPr/>
                <p:nvPr/>
              </p:nvCxnSpPr>
              <p:spPr>
                <a:xfrm>
                  <a:off x="3538743" y="2488865"/>
                  <a:ext cx="0" cy="46800"/>
                </a:xfrm>
                <a:prstGeom prst="line">
                  <a:avLst/>
                </a:pr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TextBox 1"/>
            <p:cNvSpPr txBox="1"/>
            <p:nvPr/>
          </p:nvSpPr>
          <p:spPr>
            <a:xfrm>
              <a:off x="1402275" y="2688412"/>
              <a:ext cx="5538843" cy="4951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th-TH" sz="3000" b="1" dirty="0" smtClean="0">
                  <a:solidFill>
                    <a:schemeClr val="accent2">
                      <a:lumMod val="50000"/>
                    </a:schemeClr>
                  </a:solidFill>
                  <a:latin typeface="CS ChatThai" panose="02000503000000000000" pitchFamily="2" charset="-34"/>
                  <a:cs typeface="CS ChatThai" panose="02000503000000000000" pitchFamily="2" charset="-34"/>
                </a:rPr>
                <a:t>รวบรวมข้อมู</a:t>
              </a:r>
              <a:r>
                <a:rPr lang="th-TH" sz="3000" b="1" dirty="0">
                  <a:solidFill>
                    <a:schemeClr val="accent2">
                      <a:lumMod val="50000"/>
                    </a:schemeClr>
                  </a:solidFill>
                  <a:latin typeface="CS ChatThai" panose="02000503000000000000" pitchFamily="2" charset="-34"/>
                  <a:cs typeface="CS ChatThai" panose="02000503000000000000" pitchFamily="2" charset="-34"/>
                </a:rPr>
                <a:t>ล</a:t>
              </a:r>
              <a:endParaRPr lang="th-TH" sz="30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endParaRPr>
            </a:p>
          </p:txBody>
        </p:sp>
      </p:grpSp>
      <p:grpSp>
        <p:nvGrpSpPr>
          <p:cNvPr id="96" name="กลุ่ม 95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97" name="TextBox 96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8" name="TextBox 97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9" name="TextBox 98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0" name="TextBox 99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01" name="กลุ่ม 100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34" name="สี่เหลี่ยมผืนผ้ามุมมน 233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สี่เหลี่ยมผืนผ้ามุมมน 234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6" name="สี่เหลี่ยมผืนผ้ามุมมน 235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สี่เหลี่ยมผืนผ้ามุมมน 236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สี่เหลี่ยมผืนผ้ามุมมน 246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สี่เหลี่ยมผืนผ้ามุมมน 247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สี่เหลี่ยมผืนผ้ามุมมน 248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สี่เหลี่ยมผืนผ้ามุมมน 249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สี่เหลี่ยมผืนผ้ามุมมน 250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2" name="กลุ่ม 251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53" name="กลุ่ม 252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56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7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8" name="มนมุมสี่เหลี่ยมผืนผ้าด้านเดียวกัน 257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59" name="ตัวเชื่อมต่อตรง 258">
                    <a:hlinkClick r:id="rId2" action="ppaction://hlinksldjump"/>
                  </p:cNvPr>
                  <p:cNvCxnSpPr>
                    <a:stCxn id="258" idx="3"/>
                    <a:endCxn id="258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4" name="หัวใจ 253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5" name="หัวใจ 254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2" name="กลุ่ม 101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23" name="สี่เหลี่ยมผืนผ้ามุมมน 222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4" name="สี่เหลี่ยมผืนผ้ามุมมน 223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5" name="สี่เหลี่ยมผืนผ้ามุมมน 224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6" name="สี่เหลี่ยมผืนผ้ามุมมน 225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7" name="สี่เหลี่ยมผืนผ้ามุมมน 226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8" name="สี่เหลี่ยมผืนผ้ามุมมน 227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9" name="หัวใจ 228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03" name="กลุ่ม 102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94" name="กลุ่ม 193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16" name="สี่เหลี่ยมผืนผ้ามุมมน 215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17" name="กลุ่ม 216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18" name="สี่เหลี่ยมผืนผ้ามุมมน 217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9" name="สี่เหลี่ยมผืนผ้ามุมมน 218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0" name="สี่เหลี่ยมผืนผ้ามุมมน 219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1" name="สี่เหลี่ยมผืนผ้ามุมมน 220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2" name="สี่เหลี่ยมผืนผ้ามุมมน 221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95" name="กลุ่ม 194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96" name="สี่เหลี่ยมผืนผ้ามุมมน 195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0" name="กลุ่ม 199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01" name="สี่เหลี่ยมผืนผ้ามุมมน 200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สี่เหลี่ยมผืนผ้ามุมมน 201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3" name="สี่เหลี่ยมผืนผ้ามุมมน 202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4" name="สี่เหลี่ยมผืนผ้ามุมมน 203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5" name="สี่เหลี่ยมผืนผ้ามุมมน 204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06" name="กลุ่ม 205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0" name="กลุ่ม 209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12" name="รูปแบบอิสระ 211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3" name="รูปแบบอิสระ 212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4" name="รูปแบบอิสระ 213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5" name="รูปแบบอิสระ 214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1" name="วงรี 210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07" name="ตัวเชื่อมต่อตรง 206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ตัวเชื่อมต่อตรง 208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8" name="กลุ่ม 177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79" name="กลุ่ม 178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85" name="กลุ่ม 184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87" name="สี่เหลี่ยมผืนผ้ามุมมน 186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8" name="สี่เหลี่ยมผืนผ้ามุมมน 187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9" name="มนมุมสี่เหลี่ยมผืนผ้าด้านเดียวกัน 188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0" name="มนมุมสี่เหลี่ยมผืนผ้าด้านเดียวกัน 189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1" name="มนมุมสี่เหลี่ยมผืนผ้าด้านเดียวกัน 190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92" name="ตัวเชื่อมต่อตรง 191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3" name="มนมุมสี่เหลี่ยมผืนผ้าด้านเดียวกัน 192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86" name="มนมุมสี่เหลี่ยมผืนผ้าด้านเดียวกัน 185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80" name="กลุ่ม 179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81" name="รูปแบบอิสระ 180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2" name="วงรี 181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3" name="วงรี 182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4" name="วงรี 183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87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6197" y="1942703"/>
            <a:ext cx="460499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การปฏิบัติงานตรวจสอบ</a:t>
            </a: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610152" y="6472732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13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5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สี่เหลี่ยมผืนผ้า 240"/>
          <p:cNvSpPr/>
          <p:nvPr/>
        </p:nvSpPr>
        <p:spPr>
          <a:xfrm>
            <a:off x="3378961" y="3491328"/>
            <a:ext cx="5890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solidFill>
                  <a:srgbClr val="582822"/>
                </a:solidFill>
                <a:latin typeface="Concert One" pitchFamily="2" charset="0"/>
                <a:cs typeface="Mitr Medium"/>
              </a:rPr>
              <a:t>   </a:t>
            </a:r>
            <a:endParaRPr lang="en-US" sz="2400" dirty="0">
              <a:solidFill>
                <a:srgbClr val="582822"/>
              </a:solidFill>
              <a:latin typeface="Concert One" pitchFamily="2" charset="0"/>
              <a:cs typeface="Mitr Medium"/>
            </a:endParaRPr>
          </a:p>
        </p:txBody>
      </p:sp>
      <p:grpSp>
        <p:nvGrpSpPr>
          <p:cNvPr id="178" name="กลุ่ม 177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79" name="TextBox 178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0" name="TextBox 179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1" name="TextBox 180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2" name="TextBox 181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83" name="กลุ่ม 182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68" name="สี่เหลี่ยมผืนผ้ามุมมน 267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สี่เหลี่ยมผืนผ้ามุมมน 268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สี่เหลี่ยมผืนผ้ามุมมน 269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สี่เหลี่ยมผืนผ้ามุมมน 270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2" name="สี่เหลี่ยมผืนผ้ามุมมน 271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3" name="สี่เหลี่ยมผืนผ้ามุมมน 272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4" name="สี่เหลี่ยมผืนผ้ามุมมน 273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5" name="สี่เหลี่ยมผืนผ้ามุมมน 274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76" name="สี่เหลี่ยมผืนผ้ามุมมน 275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77" name="กลุ่ม 276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78" name="กลุ่ม 277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81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2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3" name="มนมุมสี่เหลี่ยมผืนผ้าด้านเดียวกัน 282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84" name="ตัวเชื่อมต่อตรง 283">
                    <a:hlinkClick r:id="rId2" action="ppaction://hlinksldjump"/>
                  </p:cNvPr>
                  <p:cNvCxnSpPr>
                    <a:stCxn id="283" idx="3"/>
                    <a:endCxn id="283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9" name="หัวใจ 278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0" name="หัวใจ 279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4" name="กลุ่ม 183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35" name="สี่เหลี่ยมผืนผ้ามุมมน 234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6" name="สี่เหลี่ยมผืนผ้ามุมมน 235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7" name="สี่เหลี่ยมผืนผ้ามุมมน 236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64" name="สี่เหลี่ยมผืนผ้ามุมมน 263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65" name="สี่เหลี่ยมผืนผ้ามุมมน 264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66" name="สี่เหลี่ยมผืนผ้ามุมมน 265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67" name="หัวใจ 266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85" name="กลุ่ม 184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05" name="กลุ่ม 204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24" name="สี่เหลี่ยมผืนผ้ามุมมน 223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25" name="กลุ่ม 224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26" name="สี่เหลี่ยมผืนผ้ามุมมน 225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7" name="สี่เหลี่ยมผืนผ้ามุมมน 226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8" name="สี่เหลี่ยมผืนผ้ามุมมน 227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9" name="สี่เหลี่ยมผืนผ้ามุมมน 228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4" name="สี่เหลี่ยมผืนผ้ามุมมน 233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06" name="กลุ่ม 205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07" name="สี่เหลี่ยมผืนผ้ามุมมน 206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9" name="กลุ่ม 208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10" name="สี่เหลี่ยมผืนผ้ามุมมน 209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สี่เหลี่ยมผืนผ้ามุมมน 210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2" name="สี่เหลี่ยมผืนผ้ามุมมน 211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3" name="สี่เหลี่ยมผืนผ้ามุมมน 212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4" name="สี่เหลี่ยมผืนผ้ามุมมน 213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15" name="กลุ่ม 214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8" name="กลุ่ม 217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20" name="รูปแบบอิสระ 219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1" name="รูปแบบอิสระ 220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2" name="รูปแบบอิสระ 221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3" name="รูปแบบอิสระ 222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9" name="วงรี 218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16" name="ตัวเชื่อมต่อตรง 215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ตัวเชื่อมต่อตรง 216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6" name="กลุ่ม 185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87" name="กลุ่ม 186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93" name="กลุ่ม 192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95" name="สี่เหลี่ยมผืนผ้ามุมมน 194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6" name="สี่เหลี่ยมผืนผ้ามุมมน 195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มนมุมสี่เหลี่ยมผืนผ้าด้านเดียวกัน 199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มนมุมสี่เหลี่ยมผืนผ้าด้านเดียวกัน 200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มนมุมสี่เหลี่ยมผืนผ้าด้านเดียวกัน 201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03" name="ตัวเชื่อมต่อตรง 202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4" name="มนมุมสี่เหลี่ยมผืนผ้าด้านเดียวกัน 203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94" name="มนมุมสี่เหลี่ยมผืนผ้าด้านเดียวกัน 193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88" name="กลุ่ม 187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89" name="รูปแบบอิสระ 188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0" name="วงรี 189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1" name="วงรี 190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2" name="วงรี 191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87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39448" y="1957434"/>
            <a:ext cx="501450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การปฏิบัติงานตรวจสอบ</a:t>
            </a:r>
          </a:p>
        </p:txBody>
      </p:sp>
      <p:grpSp>
        <p:nvGrpSpPr>
          <p:cNvPr id="5" name="กลุ่ม 4"/>
          <p:cNvGrpSpPr/>
          <p:nvPr/>
        </p:nvGrpSpPr>
        <p:grpSpPr>
          <a:xfrm>
            <a:off x="1137334" y="2710309"/>
            <a:ext cx="6375139" cy="2734915"/>
            <a:chOff x="1208584" y="2598023"/>
            <a:chExt cx="6375139" cy="2734915"/>
          </a:xfrm>
        </p:grpSpPr>
        <p:sp>
          <p:nvSpPr>
            <p:cNvPr id="239" name="สี่เหลี่ยมผืนผ้ามุมมน 238"/>
            <p:cNvSpPr/>
            <p:nvPr/>
          </p:nvSpPr>
          <p:spPr>
            <a:xfrm>
              <a:off x="1208584" y="2657815"/>
              <a:ext cx="6375139" cy="2675123"/>
            </a:xfrm>
            <a:prstGeom prst="roundRect">
              <a:avLst>
                <a:gd name="adj" fmla="val 7083"/>
              </a:avLst>
            </a:prstGeom>
            <a:solidFill>
              <a:srgbClr val="CBDFBD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240" name="มนมุมสี่เหลี่ยมผืนผ้าด้านเดียวกัน 239"/>
            <p:cNvSpPr/>
            <p:nvPr/>
          </p:nvSpPr>
          <p:spPr>
            <a:xfrm>
              <a:off x="1210901" y="2643013"/>
              <a:ext cx="6372822" cy="509008"/>
            </a:xfrm>
            <a:prstGeom prst="round2SameRect">
              <a:avLst>
                <a:gd name="adj1" fmla="val 35104"/>
                <a:gd name="adj2" fmla="val 0"/>
              </a:avLst>
            </a:prstGeom>
            <a:solidFill>
              <a:srgbClr val="F6F4D2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accent1">
                    <a:lumMod val="50000"/>
                  </a:schemeClr>
                </a:solidFill>
                <a:cs typeface="Mitr Medium" pitchFamily="2" charset="-34"/>
              </a:endParaRPr>
            </a:p>
          </p:txBody>
        </p:sp>
        <p:grpSp>
          <p:nvGrpSpPr>
            <p:cNvPr id="242" name="กลุ่ม 241"/>
            <p:cNvGrpSpPr/>
            <p:nvPr/>
          </p:nvGrpSpPr>
          <p:grpSpPr>
            <a:xfrm>
              <a:off x="7256450" y="2712738"/>
              <a:ext cx="114821" cy="205817"/>
              <a:chOff x="3481679" y="2329848"/>
              <a:chExt cx="114129" cy="205817"/>
            </a:xfrm>
          </p:grpSpPr>
          <p:sp>
            <p:nvSpPr>
              <p:cNvPr id="243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cs typeface="Mitr Medium" pitchFamily="2" charset="-34"/>
                </a:endParaRPr>
              </a:p>
            </p:txBody>
          </p:sp>
          <p:sp>
            <p:nvSpPr>
              <p:cNvPr id="244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050" spc="300">
                  <a:cs typeface="Mitr Medium" pitchFamily="2" charset="-34"/>
                </a:endParaRPr>
              </a:p>
            </p:txBody>
          </p:sp>
          <p:cxnSp>
            <p:nvCxnSpPr>
              <p:cNvPr id="246" name="ตัวเชื่อมต่อตรง 24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3" name="TextBox 262"/>
            <p:cNvSpPr txBox="1"/>
            <p:nvPr/>
          </p:nvSpPr>
          <p:spPr>
            <a:xfrm>
              <a:off x="1210901" y="2598023"/>
              <a:ext cx="6372822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th-TH" sz="3000" b="1" dirty="0" smtClean="0">
                  <a:solidFill>
                    <a:srgbClr val="582822"/>
                  </a:solidFill>
                  <a:latin typeface="CS ChatThai" panose="02000503000000000000" pitchFamily="2" charset="-34"/>
                  <a:cs typeface="CS ChatThai" panose="02000503000000000000" pitchFamily="2" charset="-34"/>
                </a:rPr>
                <a:t>วิเคราะห์และประเมินผล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22112" y="3163113"/>
              <a:ext cx="6052148" cy="21698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th-TH" sz="2700" dirty="0" smtClean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     วิเคราะห์</a:t>
              </a:r>
              <a:r>
                <a:rPr lang="th-TH" sz="2700" dirty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และประเมินผลของสภาพการดำเนินงาน ระดับการ</a:t>
              </a:r>
              <a:r>
                <a:rPr lang="th-TH" sz="2700" dirty="0" smtClean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บรรลุ ผลสัมฤทธิ์ </a:t>
              </a:r>
              <a:r>
                <a:rPr lang="th-TH" sz="2700" dirty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ความมีประสิทธิภาพของการดำเนินงานที่เกิดขึ้นจริงมีความแตกต่างกับแผนการปฏิบัติงานหรือไม่ หากมีความแตกต่างให้วิเคราะห์ผลกระทบทั้งทางตรงและทางอ้อม สาเหตุ และควรมีการแก้ไขการดำเนินงานอย่างไร</a:t>
              </a:r>
            </a:p>
          </p:txBody>
        </p:sp>
      </p:grpSp>
      <p:sp>
        <p:nvSpPr>
          <p:cNvPr id="89" name="ตัวแทนหมายเลขภาพนิ่ง 1"/>
          <p:cNvSpPr txBox="1">
            <a:spLocks/>
          </p:cNvSpPr>
          <p:nvPr/>
        </p:nvSpPr>
        <p:spPr>
          <a:xfrm>
            <a:off x="7576065" y="6492875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defPPr>
              <a:defRPr lang="th-TH"/>
            </a:defPPr>
            <a:lvl1pPr marL="0" algn="r" defTabSz="913984" rtl="0" eaLnBrk="1" latinLnBrk="0" hangingPunct="1">
              <a:defRPr sz="1200" kern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98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7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969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960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952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94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93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D5A33-3C7E-49B9-8301-18BD9D5BE127}" type="slidenum">
              <a:rPr kumimoji="0" lang="th-TH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ncert One" pitchFamily="2" charset="0"/>
                <a:cs typeface="Mitr Medium" pitchFamily="2" charset="-34"/>
              </a:rPr>
              <a:pPr marL="0" marR="0" lvl="0" indent="0" algn="r" defTabSz="9139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ncert One" pitchFamily="2" charset="0"/>
              <a:cs typeface="Mitr Mediu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7850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สี่เหลี่ยมผืนผ้า 207"/>
          <p:cNvSpPr/>
          <p:nvPr/>
        </p:nvSpPr>
        <p:spPr>
          <a:xfrm>
            <a:off x="552983" y="3185027"/>
            <a:ext cx="274383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3300" dirty="0" smtClean="0">
              <a:solidFill>
                <a:srgbClr val="582822"/>
              </a:solidFill>
              <a:latin typeface="Concert One" pitchFamily="2" charset="0"/>
              <a:cs typeface="Mitr Medium"/>
            </a:endParaRPr>
          </a:p>
          <a:p>
            <a:endParaRPr lang="en-US" sz="2300" dirty="0">
              <a:solidFill>
                <a:srgbClr val="582822"/>
              </a:solidFill>
              <a:latin typeface="Concert One" pitchFamily="2" charset="0"/>
              <a:cs typeface="Mitr Medium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1064568" y="2795957"/>
            <a:ext cx="6364623" cy="2627963"/>
            <a:chOff x="1350007" y="2847103"/>
            <a:chExt cx="6197875" cy="2492707"/>
          </a:xfrm>
        </p:grpSpPr>
        <p:grpSp>
          <p:nvGrpSpPr>
            <p:cNvPr id="4" name="กลุ่ม 3"/>
            <p:cNvGrpSpPr/>
            <p:nvPr/>
          </p:nvGrpSpPr>
          <p:grpSpPr>
            <a:xfrm>
              <a:off x="1350007" y="2847103"/>
              <a:ext cx="6197875" cy="2492707"/>
              <a:chOff x="971756" y="2653493"/>
              <a:chExt cx="6197875" cy="2492707"/>
            </a:xfrm>
          </p:grpSpPr>
          <p:sp>
            <p:nvSpPr>
              <p:cNvPr id="198" name="สี่เหลี่ยมผืนผ้ามุมมน 197"/>
              <p:cNvSpPr/>
              <p:nvPr/>
            </p:nvSpPr>
            <p:spPr>
              <a:xfrm>
                <a:off x="971757" y="2751215"/>
                <a:ext cx="6197874" cy="2394985"/>
              </a:xfrm>
              <a:prstGeom prst="roundRect">
                <a:avLst>
                  <a:gd name="adj" fmla="val 7083"/>
                </a:avLst>
              </a:prstGeom>
              <a:solidFill>
                <a:srgbClr val="CBDFBD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th-TH" sz="2300" dirty="0">
                  <a:cs typeface="Mitr Medium" pitchFamily="2" charset="-34"/>
                </a:endParaRPr>
              </a:p>
            </p:txBody>
          </p:sp>
          <p:sp>
            <p:nvSpPr>
              <p:cNvPr id="199" name="มนมุมสี่เหลี่ยมผืนผ้าด้านเดียวกัน 198"/>
              <p:cNvSpPr/>
              <p:nvPr/>
            </p:nvSpPr>
            <p:spPr>
              <a:xfrm>
                <a:off x="971756" y="2712346"/>
                <a:ext cx="6197874" cy="480889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accent1">
                      <a:lumMod val="50000"/>
                    </a:schemeClr>
                  </a:solidFill>
                  <a:cs typeface="Mitr Medium" pitchFamily="2" charset="-34"/>
                </a:endParaRPr>
              </a:p>
            </p:txBody>
          </p:sp>
          <p:grpSp>
            <p:nvGrpSpPr>
              <p:cNvPr id="230" name="กลุ่ม 229"/>
              <p:cNvGrpSpPr/>
              <p:nvPr/>
            </p:nvGrpSpPr>
            <p:grpSpPr>
              <a:xfrm>
                <a:off x="6897216" y="2762750"/>
                <a:ext cx="114129" cy="205817"/>
                <a:chOff x="3481679" y="2329848"/>
                <a:chExt cx="114129" cy="205817"/>
              </a:xfrm>
            </p:grpSpPr>
            <p:sp>
              <p:nvSpPr>
                <p:cNvPr id="231" name="Rectangle: Rounded Corners 136">
                  <a:extLst>
                    <a:ext uri="{FF2B5EF4-FFF2-40B4-BE49-F238E27FC236}">
                      <a16:creationId xmlns:a16="http://schemas.microsoft.com/office/drawing/2014/main" xmlns="" id="{3F7D05C6-4A0A-4923-BEB1-6D7FF17E389B}"/>
                    </a:ext>
                  </a:extLst>
                </p:cNvPr>
                <p:cNvSpPr/>
                <p:nvPr/>
              </p:nvSpPr>
              <p:spPr>
                <a:xfrm flipV="1">
                  <a:off x="3501557" y="2329848"/>
                  <a:ext cx="74373" cy="140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82822"/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PH" sz="200" spc="300">
                    <a:cs typeface="Mitr Medium" pitchFamily="2" charset="-34"/>
                  </a:endParaRPr>
                </a:p>
              </p:txBody>
            </p:sp>
            <p:sp>
              <p:nvSpPr>
                <p:cNvPr id="232" name="Freeform: Shape 138">
                  <a:extLst>
                    <a:ext uri="{FF2B5EF4-FFF2-40B4-BE49-F238E27FC236}">
                      <a16:creationId xmlns:a16="http://schemas.microsoft.com/office/drawing/2014/main" xmlns="" id="{2240276F-16D9-47F3-8F47-81BFD510407D}"/>
                    </a:ext>
                  </a:extLst>
                </p:cNvPr>
                <p:cNvSpPr/>
                <p:nvPr/>
              </p:nvSpPr>
              <p:spPr>
                <a:xfrm>
                  <a:off x="3481679" y="2437299"/>
                  <a:ext cx="114129" cy="51566"/>
                </a:xfrm>
                <a:custGeom>
                  <a:avLst/>
                  <a:gdLst>
                    <a:gd name="connsiteX0" fmla="*/ 0 w 395990"/>
                    <a:gd name="connsiteY0" fmla="*/ 0 h 190943"/>
                    <a:gd name="connsiteX1" fmla="*/ 395990 w 395990"/>
                    <a:gd name="connsiteY1" fmla="*/ 0 h 190943"/>
                    <a:gd name="connsiteX2" fmla="*/ 382075 w 395990"/>
                    <a:gd name="connsiteY2" fmla="*/ 68927 h 190943"/>
                    <a:gd name="connsiteX3" fmla="*/ 197995 w 395990"/>
                    <a:gd name="connsiteY3" fmla="*/ 190943 h 190943"/>
                    <a:gd name="connsiteX4" fmla="*/ 13916 w 395990"/>
                    <a:gd name="connsiteY4" fmla="*/ 68927 h 190943"/>
                    <a:gd name="connsiteX0" fmla="*/ 0 w 395990"/>
                    <a:gd name="connsiteY0" fmla="*/ 5554 h 196497"/>
                    <a:gd name="connsiteX1" fmla="*/ 176446 w 395990"/>
                    <a:gd name="connsiteY1" fmla="*/ 0 h 196497"/>
                    <a:gd name="connsiteX2" fmla="*/ 395990 w 395990"/>
                    <a:gd name="connsiteY2" fmla="*/ 5554 h 196497"/>
                    <a:gd name="connsiteX3" fmla="*/ 382075 w 395990"/>
                    <a:gd name="connsiteY3" fmla="*/ 74481 h 196497"/>
                    <a:gd name="connsiteX4" fmla="*/ 197995 w 395990"/>
                    <a:gd name="connsiteY4" fmla="*/ 196497 h 196497"/>
                    <a:gd name="connsiteX5" fmla="*/ 13916 w 395990"/>
                    <a:gd name="connsiteY5" fmla="*/ 74481 h 196497"/>
                    <a:gd name="connsiteX6" fmla="*/ 0 w 395990"/>
                    <a:gd name="connsiteY6" fmla="*/ 5554 h 196497"/>
                    <a:gd name="connsiteX0" fmla="*/ 176446 w 395990"/>
                    <a:gd name="connsiteY0" fmla="*/ 0 h 196497"/>
                    <a:gd name="connsiteX1" fmla="*/ 395990 w 395990"/>
                    <a:gd name="connsiteY1" fmla="*/ 5554 h 196497"/>
                    <a:gd name="connsiteX2" fmla="*/ 382075 w 395990"/>
                    <a:gd name="connsiteY2" fmla="*/ 74481 h 196497"/>
                    <a:gd name="connsiteX3" fmla="*/ 197995 w 395990"/>
                    <a:gd name="connsiteY3" fmla="*/ 196497 h 196497"/>
                    <a:gd name="connsiteX4" fmla="*/ 13916 w 395990"/>
                    <a:gd name="connsiteY4" fmla="*/ 74481 h 196497"/>
                    <a:gd name="connsiteX5" fmla="*/ 0 w 395990"/>
                    <a:gd name="connsiteY5" fmla="*/ 5554 h 196497"/>
                    <a:gd name="connsiteX6" fmla="*/ 267886 w 395990"/>
                    <a:gd name="connsiteY6" fmla="*/ 91440 h 196497"/>
                    <a:gd name="connsiteX0" fmla="*/ 176446 w 395990"/>
                    <a:gd name="connsiteY0" fmla="*/ 0 h 196497"/>
                    <a:gd name="connsiteX1" fmla="*/ 395990 w 395990"/>
                    <a:gd name="connsiteY1" fmla="*/ 5554 h 196497"/>
                    <a:gd name="connsiteX2" fmla="*/ 382075 w 395990"/>
                    <a:gd name="connsiteY2" fmla="*/ 74481 h 196497"/>
                    <a:gd name="connsiteX3" fmla="*/ 197995 w 395990"/>
                    <a:gd name="connsiteY3" fmla="*/ 196497 h 196497"/>
                    <a:gd name="connsiteX4" fmla="*/ 13916 w 395990"/>
                    <a:gd name="connsiteY4" fmla="*/ 74481 h 196497"/>
                    <a:gd name="connsiteX5" fmla="*/ 0 w 395990"/>
                    <a:gd name="connsiteY5" fmla="*/ 5554 h 196497"/>
                    <a:gd name="connsiteX0" fmla="*/ 395990 w 395990"/>
                    <a:gd name="connsiteY0" fmla="*/ 0 h 190943"/>
                    <a:gd name="connsiteX1" fmla="*/ 382075 w 395990"/>
                    <a:gd name="connsiteY1" fmla="*/ 68927 h 190943"/>
                    <a:gd name="connsiteX2" fmla="*/ 197995 w 395990"/>
                    <a:gd name="connsiteY2" fmla="*/ 190943 h 190943"/>
                    <a:gd name="connsiteX3" fmla="*/ 13916 w 395990"/>
                    <a:gd name="connsiteY3" fmla="*/ 68927 h 190943"/>
                    <a:gd name="connsiteX4" fmla="*/ 0 w 395990"/>
                    <a:gd name="connsiteY4" fmla="*/ 0 h 19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990" h="190943">
                      <a:moveTo>
                        <a:pt x="395990" y="0"/>
                      </a:moveTo>
                      <a:lnTo>
                        <a:pt x="382075" y="68927"/>
                      </a:lnTo>
                      <a:cubicBezTo>
                        <a:pt x="351747" y="140631"/>
                        <a:pt x="280747" y="190943"/>
                        <a:pt x="197995" y="190943"/>
                      </a:cubicBezTo>
                      <a:cubicBezTo>
                        <a:pt x="115244" y="190943"/>
                        <a:pt x="44244" y="140631"/>
                        <a:pt x="13916" y="68927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PH" sz="1050" spc="300">
                    <a:cs typeface="Mitr Medium" pitchFamily="2" charset="-34"/>
                  </a:endParaRPr>
                </a:p>
              </p:txBody>
            </p:sp>
            <p:cxnSp>
              <p:nvCxnSpPr>
                <p:cNvPr id="233" name="ตัวเชื่อมต่อตรง 232"/>
                <p:cNvCxnSpPr/>
                <p:nvPr/>
              </p:nvCxnSpPr>
              <p:spPr>
                <a:xfrm>
                  <a:off x="3538743" y="2488865"/>
                  <a:ext cx="0" cy="46800"/>
                </a:xfrm>
                <a:prstGeom prst="line">
                  <a:avLst/>
                </a:pr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TextBox 1"/>
              <p:cNvSpPr txBox="1"/>
              <p:nvPr/>
            </p:nvSpPr>
            <p:spPr>
              <a:xfrm>
                <a:off x="976589" y="2653493"/>
                <a:ext cx="6193041" cy="5254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th-TH" sz="3000" b="1" dirty="0" smtClean="0">
                    <a:solidFill>
                      <a:srgbClr val="582822"/>
                    </a:solidFill>
                    <a:latin typeface="CS ChatThai" panose="02000503000000000000" pitchFamily="2" charset="-34"/>
                    <a:cs typeface="CS ChatThai" panose="02000503000000000000" pitchFamily="2" charset="-34"/>
                  </a:rPr>
                  <a:t>สรุปประเด็นข้อตรวจพบ</a:t>
                </a:r>
              </a:p>
            </p:txBody>
          </p:sp>
        </p:grpSp>
        <p:sp>
          <p:nvSpPr>
            <p:cNvPr id="264" name="TextBox 263"/>
            <p:cNvSpPr txBox="1"/>
            <p:nvPr/>
          </p:nvSpPr>
          <p:spPr>
            <a:xfrm>
              <a:off x="1446996" y="3432689"/>
              <a:ext cx="6029635" cy="17224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thaiDist"/>
              <a:r>
                <a:rPr lang="th-TH" sz="2700" dirty="0" smtClean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     </a:t>
              </a:r>
              <a:r>
                <a:rPr lang="th-TH" dirty="0" smtClean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สรุปว่า จากการตรวจสอบได้ข้อเท็จจริงหรือข้อตรวจพบอะไรบ้าง ในแต่ละประเด็นการตรวจสอบควรสรุปเป็น 5 ประเด็น คือ หลักเกณฑ์/สิ่งที่ควรเป็น ข้อเท็จจริง/สิ่งที่เป็นอยู่ ผลกระทบ  สาเหตุ และข้อเสนอแนะ</a:t>
              </a:r>
            </a:p>
          </p:txBody>
        </p:sp>
      </p:grpSp>
      <p:grpSp>
        <p:nvGrpSpPr>
          <p:cNvPr id="265" name="กลุ่ม 264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266" name="TextBox 265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67" name="TextBox 266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68" name="TextBox 267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69" name="TextBox 268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270" name="กลุ่ม 269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321" name="สี่เหลี่ยมผืนผ้ามุมมน 320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2" name="สี่เหลี่ยมผืนผ้ามุมมน 321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3" name="สี่เหลี่ยมผืนผ้ามุมมน 322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4" name="สี่เหลี่ยมผืนผ้ามุมมน 323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5" name="สี่เหลี่ยมผืนผ้ามุมมน 324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6" name="สี่เหลี่ยมผืนผ้ามุมมน 325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7" name="สี่เหลี่ยมผืนผ้ามุมมน 326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8" name="สี่เหลี่ยมผืนผ้ามุมมน 327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329" name="สี่เหลี่ยมผืนผ้ามุมมน 328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30" name="กลุ่ม 329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331" name="กลุ่ม 330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334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5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6" name="มนมุมสี่เหลี่ยมผืนผ้าด้านเดียวกัน 335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337" name="ตัวเชื่อมต่อตรง 336">
                    <a:hlinkClick r:id="rId2" action="ppaction://hlinksldjump"/>
                  </p:cNvPr>
                  <p:cNvCxnSpPr>
                    <a:stCxn id="336" idx="3"/>
                    <a:endCxn id="336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2" name="หัวใจ 331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3" name="หัวใจ 332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271" name="กลุ่ม 270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314" name="สี่เหลี่ยมผืนผ้ามุมมน 313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15" name="สี่เหลี่ยมผืนผ้ามุมมน 314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16" name="สี่เหลี่ยมผืนผ้ามุมมน 315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17" name="สี่เหลี่ยมผืนผ้ามุมมน 316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18" name="สี่เหลี่ยมผืนผ้ามุมมน 317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19" name="สี่เหลี่ยมผืนผ้ามุมมน 318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320" name="หัวใจ 319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272" name="กลุ่ม 271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89" name="กลุ่ม 288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307" name="สี่เหลี่ยมผืนผ้ามุมมน 306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308" name="กลุ่ม 307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309" name="สี่เหลี่ยมผืนผ้ามุมมน 308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310" name="สี่เหลี่ยมผืนผ้ามุมมน 309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311" name="สี่เหลี่ยมผืนผ้ามุมมน 310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312" name="สี่เหลี่ยมผืนผ้ามุมมน 311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313" name="สี่เหลี่ยมผืนผ้ามุมมน 312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90" name="กลุ่ม 289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91" name="สี่เหลี่ยมผืนผ้ามุมมน 290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92" name="กลุ่ม 291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93" name="สี่เหลี่ยมผืนผ้ามุมมน 292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94" name="สี่เหลี่ยมผืนผ้ามุมมน 293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95" name="สี่เหลี่ยมผืนผ้ามุมมน 294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96" name="สี่เหลี่ยมผืนผ้ามุมมน 295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97" name="สี่เหลี่ยมผืนผ้ามุมมน 296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98" name="กลุ่ม 297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301" name="กลุ่ม 300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303" name="รูปแบบอิสระ 302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304" name="รูปแบบอิสระ 303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305" name="รูปแบบอิสระ 304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306" name="รูปแบบอิสระ 305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02" name="วงรี 301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99" name="ตัวเชื่อมต่อตรง 298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ตัวเชื่อมต่อตรง 299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73" name="กลุ่ม 272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274" name="กลุ่ม 273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280" name="กลุ่ม 279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282" name="สี่เหลี่ยมผืนผ้ามุมมน 281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83" name="สี่เหลี่ยมผืนผ้ามุมมน 282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84" name="มนมุมสี่เหลี่ยมผืนผ้าด้านเดียวกัน 283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85" name="มนมุมสี่เหลี่ยมผืนผ้าด้านเดียวกัน 284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86" name="มนมุมสี่เหลี่ยมผืนผ้าด้านเดียวกัน 285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87" name="ตัวเชื่อมต่อตรง 286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8" name="มนมุมสี่เหลี่ยมผืนผ้าด้านเดียวกัน 287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281" name="มนมุมสี่เหลี่ยมผืนผ้าด้านเดียวกัน 280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275" name="กลุ่ม 274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276" name="รูปแบบอิสระ 275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77" name="วงรี 276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78" name="วงรี 277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79" name="วงรี 278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88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81071" y="2021939"/>
            <a:ext cx="446449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การปฏิบัติงานตรวจสอบ</a:t>
            </a: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610152" y="649287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15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6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สี่เหลี่ยมผืนผ้า 207"/>
          <p:cNvSpPr/>
          <p:nvPr/>
        </p:nvSpPr>
        <p:spPr>
          <a:xfrm>
            <a:off x="552983" y="3185027"/>
            <a:ext cx="274383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3300" dirty="0" smtClean="0">
              <a:solidFill>
                <a:srgbClr val="582822"/>
              </a:solidFill>
              <a:latin typeface="Concert One" pitchFamily="2" charset="0"/>
              <a:cs typeface="Mitr Medium"/>
            </a:endParaRPr>
          </a:p>
          <a:p>
            <a:endParaRPr lang="en-US" sz="2300" dirty="0">
              <a:solidFill>
                <a:srgbClr val="582822"/>
              </a:solidFill>
              <a:latin typeface="Concert One" pitchFamily="2" charset="0"/>
              <a:cs typeface="Mitr Medium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1055236" y="2594788"/>
            <a:ext cx="6552294" cy="2942578"/>
            <a:chOff x="1055236" y="2594788"/>
            <a:chExt cx="6552294" cy="2942578"/>
          </a:xfrm>
        </p:grpSpPr>
        <p:grpSp>
          <p:nvGrpSpPr>
            <p:cNvPr id="238" name="กลุ่ม 237"/>
            <p:cNvGrpSpPr/>
            <p:nvPr/>
          </p:nvGrpSpPr>
          <p:grpSpPr>
            <a:xfrm>
              <a:off x="1055236" y="2638559"/>
              <a:ext cx="6552294" cy="2898807"/>
              <a:chOff x="934051" y="1895128"/>
              <a:chExt cx="2669022" cy="1986378"/>
            </a:xfrm>
          </p:grpSpPr>
          <p:sp>
            <p:nvSpPr>
              <p:cNvPr id="239" name="สี่เหลี่ยมผืนผ้ามุมมน 238"/>
              <p:cNvSpPr/>
              <p:nvPr/>
            </p:nvSpPr>
            <p:spPr>
              <a:xfrm>
                <a:off x="934051" y="1905101"/>
                <a:ext cx="2669022" cy="1976405"/>
              </a:xfrm>
              <a:prstGeom prst="roundRect">
                <a:avLst>
                  <a:gd name="adj" fmla="val 7083"/>
                </a:avLst>
              </a:prstGeom>
              <a:solidFill>
                <a:srgbClr val="CBDFBD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sp>
            <p:nvSpPr>
              <p:cNvPr id="240" name="มนมุมสี่เหลี่ยมผืนผ้าด้านเดียวกัน 239"/>
              <p:cNvSpPr/>
              <p:nvPr/>
            </p:nvSpPr>
            <p:spPr>
              <a:xfrm>
                <a:off x="934051" y="1895128"/>
                <a:ext cx="2667600" cy="355906"/>
              </a:xfrm>
              <a:prstGeom prst="round2SameRect">
                <a:avLst>
                  <a:gd name="adj1" fmla="val 35104"/>
                  <a:gd name="adj2" fmla="val 0"/>
                </a:avLst>
              </a:prstGeom>
              <a:solidFill>
                <a:srgbClr val="F6F4D2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solidFill>
                    <a:schemeClr val="accent1">
                      <a:lumMod val="50000"/>
                    </a:schemeClr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241" name="สี่เหลี่ยมผืนผ้า 240"/>
            <p:cNvSpPr/>
            <p:nvPr/>
          </p:nvSpPr>
          <p:spPr>
            <a:xfrm>
              <a:off x="1184834" y="3157950"/>
              <a:ext cx="6284574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300" dirty="0" smtClean="0">
                  <a:solidFill>
                    <a:srgbClr val="582822"/>
                  </a:solidFill>
                  <a:latin typeface="Concert One" pitchFamily="2" charset="0"/>
                  <a:cs typeface="Mitr Medium"/>
                </a:rPr>
                <a:t>     </a:t>
              </a:r>
              <a:r>
                <a:rPr lang="th-TH" sz="2600" dirty="0" smtClean="0">
                  <a:solidFill>
                    <a:srgbClr val="582822"/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นำข้อมูลที่ได้มาบันทึกไว้ในกระดาษทำการ โดยให้มีรายละเอียดเพียงพอต่อการสนับสนุนผลการตรวจสอบในรายงานผลการปฏิบัติงานที่เสนอต่อหัวหน้าส่วนราชการ ทั้งนี้ ควรบันทึกข้อมูลที่สำคัญ/จำเป็น และเกี่ยวข้องกับเรื่องที่ตรวจสอบ และระมัดระวังมิให้มีการนำข้อมูลที่ไม่ถูกต้อง ไม่สมบูรณ์ ครบถ้วนมาบันทึก พร้อมระบุแหล่งที่มาของข้อมูล</a:t>
              </a:r>
              <a:endParaRPr lang="en-US" sz="2600" dirty="0">
                <a:solidFill>
                  <a:srgbClr val="582822"/>
                </a:solidFill>
                <a:latin typeface="DilleniaUPC" panose="02020603050405020304" pitchFamily="18" charset="-34"/>
                <a:cs typeface="DilleniaUPC" panose="02020603050405020304" pitchFamily="18" charset="-34"/>
              </a:endParaRPr>
            </a:p>
          </p:txBody>
        </p:sp>
        <p:grpSp>
          <p:nvGrpSpPr>
            <p:cNvPr id="242" name="กลุ่ม 241"/>
            <p:cNvGrpSpPr/>
            <p:nvPr/>
          </p:nvGrpSpPr>
          <p:grpSpPr>
            <a:xfrm>
              <a:off x="7257256" y="2701245"/>
              <a:ext cx="114129" cy="205817"/>
              <a:chOff x="3481679" y="2329848"/>
              <a:chExt cx="114129" cy="205817"/>
            </a:xfrm>
          </p:grpSpPr>
          <p:sp>
            <p:nvSpPr>
              <p:cNvPr id="243" name="Rectangle: Rounded Corners 136">
                <a:extLst>
                  <a:ext uri="{FF2B5EF4-FFF2-40B4-BE49-F238E27FC236}">
                    <a16:creationId xmlns:a16="http://schemas.microsoft.com/office/drawing/2014/main" xmlns="" id="{3F7D05C6-4A0A-4923-BEB1-6D7FF17E389B}"/>
                  </a:ext>
                </a:extLst>
              </p:cNvPr>
              <p:cNvSpPr/>
              <p:nvPr/>
            </p:nvSpPr>
            <p:spPr>
              <a:xfrm flipV="1">
                <a:off x="3501557" y="2329848"/>
                <a:ext cx="74373" cy="140194"/>
              </a:xfrm>
              <a:prstGeom prst="roundRect">
                <a:avLst>
                  <a:gd name="adj" fmla="val 50000"/>
                </a:avLst>
              </a:prstGeom>
              <a:solidFill>
                <a:srgbClr val="58282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sz="200" spc="300">
                  <a:cs typeface="Mitr Medium" pitchFamily="2" charset="-34"/>
                </a:endParaRPr>
              </a:p>
            </p:txBody>
          </p:sp>
          <p:sp>
            <p:nvSpPr>
              <p:cNvPr id="244" name="Freeform: Shape 138">
                <a:extLst>
                  <a:ext uri="{FF2B5EF4-FFF2-40B4-BE49-F238E27FC236}">
                    <a16:creationId xmlns:a16="http://schemas.microsoft.com/office/drawing/2014/main" xmlns="" id="{2240276F-16D9-47F3-8F47-81BFD510407D}"/>
                  </a:ext>
                </a:extLst>
              </p:cNvPr>
              <p:cNvSpPr/>
              <p:nvPr/>
            </p:nvSpPr>
            <p:spPr>
              <a:xfrm>
                <a:off x="3481679" y="2437299"/>
                <a:ext cx="114129" cy="51566"/>
              </a:xfrm>
              <a:custGeom>
                <a:avLst/>
                <a:gdLst>
                  <a:gd name="connsiteX0" fmla="*/ 0 w 395990"/>
                  <a:gd name="connsiteY0" fmla="*/ 0 h 190943"/>
                  <a:gd name="connsiteX1" fmla="*/ 395990 w 395990"/>
                  <a:gd name="connsiteY1" fmla="*/ 0 h 190943"/>
                  <a:gd name="connsiteX2" fmla="*/ 382075 w 395990"/>
                  <a:gd name="connsiteY2" fmla="*/ 68927 h 190943"/>
                  <a:gd name="connsiteX3" fmla="*/ 197995 w 395990"/>
                  <a:gd name="connsiteY3" fmla="*/ 190943 h 190943"/>
                  <a:gd name="connsiteX4" fmla="*/ 13916 w 395990"/>
                  <a:gd name="connsiteY4" fmla="*/ 68927 h 190943"/>
                  <a:gd name="connsiteX0" fmla="*/ 0 w 395990"/>
                  <a:gd name="connsiteY0" fmla="*/ 5554 h 196497"/>
                  <a:gd name="connsiteX1" fmla="*/ 176446 w 395990"/>
                  <a:gd name="connsiteY1" fmla="*/ 0 h 196497"/>
                  <a:gd name="connsiteX2" fmla="*/ 395990 w 395990"/>
                  <a:gd name="connsiteY2" fmla="*/ 5554 h 196497"/>
                  <a:gd name="connsiteX3" fmla="*/ 382075 w 395990"/>
                  <a:gd name="connsiteY3" fmla="*/ 74481 h 196497"/>
                  <a:gd name="connsiteX4" fmla="*/ 197995 w 395990"/>
                  <a:gd name="connsiteY4" fmla="*/ 196497 h 196497"/>
                  <a:gd name="connsiteX5" fmla="*/ 13916 w 395990"/>
                  <a:gd name="connsiteY5" fmla="*/ 74481 h 196497"/>
                  <a:gd name="connsiteX6" fmla="*/ 0 w 395990"/>
                  <a:gd name="connsiteY6" fmla="*/ 5554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6" fmla="*/ 267886 w 395990"/>
                  <a:gd name="connsiteY6" fmla="*/ 91440 h 196497"/>
                  <a:gd name="connsiteX0" fmla="*/ 176446 w 395990"/>
                  <a:gd name="connsiteY0" fmla="*/ 0 h 196497"/>
                  <a:gd name="connsiteX1" fmla="*/ 395990 w 395990"/>
                  <a:gd name="connsiteY1" fmla="*/ 5554 h 196497"/>
                  <a:gd name="connsiteX2" fmla="*/ 382075 w 395990"/>
                  <a:gd name="connsiteY2" fmla="*/ 74481 h 196497"/>
                  <a:gd name="connsiteX3" fmla="*/ 197995 w 395990"/>
                  <a:gd name="connsiteY3" fmla="*/ 196497 h 196497"/>
                  <a:gd name="connsiteX4" fmla="*/ 13916 w 395990"/>
                  <a:gd name="connsiteY4" fmla="*/ 74481 h 196497"/>
                  <a:gd name="connsiteX5" fmla="*/ 0 w 395990"/>
                  <a:gd name="connsiteY5" fmla="*/ 5554 h 196497"/>
                  <a:gd name="connsiteX0" fmla="*/ 395990 w 395990"/>
                  <a:gd name="connsiteY0" fmla="*/ 0 h 190943"/>
                  <a:gd name="connsiteX1" fmla="*/ 382075 w 395990"/>
                  <a:gd name="connsiteY1" fmla="*/ 68927 h 190943"/>
                  <a:gd name="connsiteX2" fmla="*/ 197995 w 395990"/>
                  <a:gd name="connsiteY2" fmla="*/ 190943 h 190943"/>
                  <a:gd name="connsiteX3" fmla="*/ 13916 w 395990"/>
                  <a:gd name="connsiteY3" fmla="*/ 68927 h 190943"/>
                  <a:gd name="connsiteX4" fmla="*/ 0 w 395990"/>
                  <a:gd name="connsiteY4" fmla="*/ 0 h 1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990" h="190943">
                    <a:moveTo>
                      <a:pt x="395990" y="0"/>
                    </a:moveTo>
                    <a:lnTo>
                      <a:pt x="382075" y="68927"/>
                    </a:lnTo>
                    <a:cubicBezTo>
                      <a:pt x="351747" y="140631"/>
                      <a:pt x="280747" y="190943"/>
                      <a:pt x="197995" y="190943"/>
                    </a:cubicBezTo>
                    <a:cubicBezTo>
                      <a:pt x="115244" y="190943"/>
                      <a:pt x="44244" y="140631"/>
                      <a:pt x="13916" y="68927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PH" sz="1050" spc="300">
                  <a:cs typeface="Mitr Medium" pitchFamily="2" charset="-34"/>
                </a:endParaRPr>
              </a:p>
            </p:txBody>
          </p:sp>
          <p:cxnSp>
            <p:nvCxnSpPr>
              <p:cNvPr id="246" name="ตัวเชื่อมต่อตรง 245"/>
              <p:cNvCxnSpPr/>
              <p:nvPr/>
            </p:nvCxnSpPr>
            <p:spPr>
              <a:xfrm>
                <a:off x="3538743" y="2488865"/>
                <a:ext cx="0" cy="46800"/>
              </a:xfrm>
              <a:prstGeom prst="line">
                <a:avLst/>
              </a:pr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3" name="TextBox 262"/>
            <p:cNvSpPr txBox="1"/>
            <p:nvPr/>
          </p:nvSpPr>
          <p:spPr>
            <a:xfrm>
              <a:off x="1055236" y="2594788"/>
              <a:ext cx="6548803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th-TH" sz="3000" b="1" dirty="0" smtClean="0">
                  <a:solidFill>
                    <a:srgbClr val="582822"/>
                  </a:solidFill>
                  <a:latin typeface="CS ChatThai" panose="02000503000000000000" pitchFamily="2" charset="-34"/>
                  <a:cs typeface="CS ChatThai" panose="02000503000000000000" pitchFamily="2" charset="-34"/>
                </a:rPr>
                <a:t>บันทึกข้อมูล</a:t>
              </a:r>
            </a:p>
          </p:txBody>
        </p:sp>
      </p:grpSp>
      <p:grpSp>
        <p:nvGrpSpPr>
          <p:cNvPr id="101" name="กลุ่ม 100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02" name="TextBox 101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03" name="TextBox 102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78" name="TextBox 177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79" name="TextBox 178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80" name="กลุ่ม 179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48" name="สี่เหลี่ยมผืนผ้ามุมมน 247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สี่เหลี่ยมผืนผ้ามุมมน 248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สี่เหลี่ยมผืนผ้ามุมมน 249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สี่เหลี่ยมผืนผ้ามุมมน 250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สี่เหลี่ยมผืนผ้ามุมมน 251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สี่เหลี่ยมผืนผ้ามุมมน 252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สี่เหลี่ยมผืนผ้ามุมมน 253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สี่เหลี่ยมผืนผ้ามุมมน 254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สี่เหลี่ยมผืนผ้ามุมมน 255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7" name="กลุ่ม 256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58" name="กลุ่ม 257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67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8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9" name="มนมุมสี่เหลี่ยมผืนผ้าด้านเดียวกัน 268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70" name="ตัวเชื่อมต่อตรง 269">
                    <a:hlinkClick r:id="rId2" action="ppaction://hlinksldjump"/>
                  </p:cNvPr>
                  <p:cNvCxnSpPr>
                    <a:stCxn id="269" idx="3"/>
                    <a:endCxn id="269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5" name="หัวใจ 264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หัวใจ 265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1" name="กลุ่ม 180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28" name="สี่เหลี่ยมผืนผ้ามุมมน 227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9" name="สี่เหลี่ยมผืนผ้ามุมมน 228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4" name="สี่เหลี่ยมผืนผ้ามุมมน 233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5" name="สี่เหลี่ยมผืนผ้ามุมมน 234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6" name="สี่เหลี่ยมผืนผ้ามุมมน 235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7" name="สี่เหลี่ยมผืนผ้ามุมมน 236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7" name="หัวใจ 246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82" name="กลุ่ม 181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02" name="กลุ่ม 201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21" name="สี่เหลี่ยมผืนผ้ามุมมน 220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22" name="กลุ่ม 221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23" name="สี่เหลี่ยมผืนผ้ามุมมน 222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4" name="สี่เหลี่ยมผืนผ้ามุมมน 223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5" name="สี่เหลี่ยมผืนผ้ามุมมน 224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6" name="สี่เหลี่ยมผืนผ้ามุมมน 225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7" name="สี่เหลี่ยมผืนผ้ามุมมน 226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03" name="กลุ่ม 202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04" name="สี่เหลี่ยมผืนผ้ามุมมน 203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5" name="กลุ่ม 204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06" name="สี่เหลี่ยมผืนผ้ามุมมน 205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7" name="สี่เหลี่ยมผืนผ้ามุมมน 206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9" name="สี่เหลี่ยมผืนผ้ามุมมน 208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0" name="สี่เหลี่ยมผืนผ้ามุมมน 209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สี่เหลี่ยมผืนผ้ามุมมน 210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12" name="กลุ่ม 211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5" name="กลุ่ม 214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17" name="รูปแบบอิสระ 216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8" name="รูปแบบอิสระ 217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9" name="รูปแบบอิสระ 218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0" name="รูปแบบอิสระ 219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6" name="วงรี 215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13" name="ตัวเชื่อมต่อตรง 212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ตัวเชื่อมต่อตรง 213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3" name="กลุ่ม 182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84" name="กลุ่ม 183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90" name="กลุ่ม 189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92" name="สี่เหลี่ยมผืนผ้ามุมมน 191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3" name="สี่เหลี่ยมผืนผ้ามุมมน 192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4" name="มนมุมสี่เหลี่ยมผืนผ้าด้านเดียวกัน 193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5" name="มนมุมสี่เหลี่ยมผืนผ้าด้านเดียวกัน 194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6" name="มนมุมสี่เหลี่ยมผืนผ้าด้านเดียวกัน 195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00" name="ตัวเชื่อมต่อตรง 199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1" name="มนมุมสี่เหลี่ยมผืนผ้าด้านเดียวกัน 200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91" name="มนมุมสี่เหลี่ยมผืนผ้าด้านเดียวกัน 190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85" name="กลุ่ม 184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86" name="รูปแบบอิสระ 185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7" name="วงรี 186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8" name="วงรี 187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89" name="วงรี 188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88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099135" y="1844824"/>
            <a:ext cx="446449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การปฏิบัติงานตรวจสอบ</a:t>
            </a: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576065" y="649287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16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18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43" y="1992261"/>
            <a:ext cx="7455453" cy="3717851"/>
          </a:xfrm>
          <a:prstGeom prst="round2SameRect">
            <a:avLst>
              <a:gd name="adj1" fmla="val 0"/>
              <a:gd name="adj2" fmla="val 7287"/>
            </a:avLst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1693170" y="2768097"/>
            <a:ext cx="491601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Mitr Medium"/>
              </a:rPr>
              <a:t>Thank You</a:t>
            </a:r>
            <a:endParaRPr lang="th-TH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Mitr Medium"/>
            </a:endParaRPr>
          </a:p>
        </p:txBody>
      </p:sp>
      <p:grpSp>
        <p:nvGrpSpPr>
          <p:cNvPr id="181" name="กลุ่ม 180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82" name="TextBox 181">
              <a:hlinkClick r:id="rId4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3" name="TextBox 182">
              <a:hlinkClick r:id="rId5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4" name="TextBox 183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5" name="TextBox 184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86" name="กลุ่ม 185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37" name="สี่เหลี่ยมผืนผ้ามุมมน 236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สี่เหลี่ยมผืนผ้ามุมมน 237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สี่เหลี่ยมผืนผ้ามุมมน 238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สี่เหลี่ยมผืนผ้ามุมมน 239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สี่เหลี่ยมผืนผ้ามุมมน 240">
                <a:hlinkClick r:id="rId4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สี่เหลี่ยมผืนผ้ามุมมน 241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สี่เหลี่ยมผืนผ้ามุมมน 242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สี่เหลี่ยมผืนผ้ามุมมน 243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สี่เหลี่ยมผืนผ้ามุมมน 244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6" name="กลุ่ม 245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47" name="กลุ่ม 246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50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1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2" name="มนมุมสี่เหลี่ยมผืนผ้าด้านเดียวกัน 251">
                    <a:hlinkClick r:id="rId4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53" name="ตัวเชื่อมต่อตรง 252">
                    <a:hlinkClick r:id="rId4" action="ppaction://hlinksldjump"/>
                  </p:cNvPr>
                  <p:cNvCxnSpPr>
                    <a:stCxn id="252" idx="3"/>
                    <a:endCxn id="252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8" name="หัวใจ 247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หัวใจ 248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7" name="กลุ่ม 186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30" name="สี่เหลี่ยมผืนผ้ามุมมน 229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1" name="สี่เหลี่ยมผืนผ้ามุมมน 230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2" name="สี่เหลี่ยมผืนผ้ามุมมน 231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3" name="สี่เหลี่ยมผืนผ้ามุมมน 232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4" name="สี่เหลี่ยมผืนผ้ามุมมน 233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5" name="สี่เหลี่ยมผืนผ้ามุมมน 234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6" name="หัวใจ 235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88" name="กลุ่ม 187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05" name="กลุ่ม 204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23" name="สี่เหลี่ยมผืนผ้ามุมมน 222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24" name="กลุ่ม 223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25" name="สี่เหลี่ยมผืนผ้ามุมมน 224">
                    <a:hlinkClick r:id="rId5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6" name="สี่เหลี่ยมผืนผ้ามุมมน 225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7" name="สี่เหลี่ยมผืนผ้ามุมมน 226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8" name="สี่เหลี่ยมผืนผ้ามุมมน 227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9" name="สี่เหลี่ยมผืนผ้ามุมมน 228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06" name="กลุ่ม 205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07" name="สี่เหลี่ยมผืนผ้ามุมมน 206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8" name="กลุ่ม 207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09" name="สี่เหลี่ยมผืนผ้ามุมมน 208">
                    <a:hlinkClick r:id="rId5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0" name="สี่เหลี่ยมผืนผ้ามุมมน 209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สี่เหลี่ยมผืนผ้ามุมมน 210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2" name="สี่เหลี่ยมผืนผ้ามุมมน 211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3" name="สี่เหลี่ยมผืนผ้ามุมมน 212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14" name="กลุ่ม 213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7" name="กลุ่ม 216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19" name="รูปแบบอิสระ 218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0" name="รูปแบบอิสระ 219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1" name="รูปแบบอิสระ 220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2" name="รูปแบบอิสระ 221">
                        <a:hlinkClick r:id="rId5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8" name="วงรี 217">
                      <a:hlinkClick r:id="rId5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15" name="ตัวเชื่อมต่อตรง 214">
                    <a:hlinkClick r:id="rId5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ตัวเชื่อมต่อตรง 215">
                    <a:hlinkClick r:id="rId5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9" name="กลุ่ม 188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90" name="กลุ่ม 189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96" name="กลุ่ม 195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98" name="สี่เหลี่ยมผืนผ้ามุมมน 197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9" name="สี่เหลี่ยมผืนผ้ามุมมน 198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มนมุมสี่เหลี่ยมผืนผ้าด้านเดียวกัน 199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มนมุมสี่เหลี่ยมผืนผ้าด้านเดียวกัน 200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มนมุมสี่เหลี่ยมผืนผ้าด้านเดียวกัน 201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03" name="ตัวเชื่อมต่อตรง 202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4" name="มนมุมสี่เหลี่ยมผืนผ้าด้านเดียวกัน 203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97" name="มนมุมสี่เหลี่ยมผืนผ้าด้านเดียวกัน 196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91" name="กลุ่ม 190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92" name="รูปแบบอิสระ 191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3" name="วงรี 192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4" name="วงรี 193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5" name="วงรี 194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79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583635" y="6472732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17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6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/>
          <p:nvPr/>
        </p:nvGrpSpPr>
        <p:grpSpPr>
          <a:xfrm>
            <a:off x="272480" y="2759985"/>
            <a:ext cx="7714332" cy="2721967"/>
            <a:chOff x="272480" y="2759985"/>
            <a:chExt cx="7714332" cy="2721967"/>
          </a:xfrm>
        </p:grpSpPr>
        <p:sp>
          <p:nvSpPr>
            <p:cNvPr id="5" name="รูปแบบอิสระ 4"/>
            <p:cNvSpPr/>
            <p:nvPr/>
          </p:nvSpPr>
          <p:spPr>
            <a:xfrm>
              <a:off x="1355689" y="2855525"/>
              <a:ext cx="5566427" cy="2541722"/>
            </a:xfrm>
            <a:custGeom>
              <a:avLst/>
              <a:gdLst>
                <a:gd name="connsiteX0" fmla="*/ 5836 w 5900798"/>
                <a:gd name="connsiteY0" fmla="*/ 2480553 h 2480553"/>
                <a:gd name="connsiteX1" fmla="*/ 326849 w 5900798"/>
                <a:gd name="connsiteY1" fmla="*/ 1857983 h 2480553"/>
                <a:gd name="connsiteX2" fmla="*/ 2107011 w 5900798"/>
                <a:gd name="connsiteY2" fmla="*/ 1819072 h 2480553"/>
                <a:gd name="connsiteX3" fmla="*/ 2651760 w 5900798"/>
                <a:gd name="connsiteY3" fmla="*/ 1225685 h 2480553"/>
                <a:gd name="connsiteX4" fmla="*/ 4645930 w 5900798"/>
                <a:gd name="connsiteY4" fmla="*/ 1070042 h 2480553"/>
                <a:gd name="connsiteX5" fmla="*/ 5064219 w 5900798"/>
                <a:gd name="connsiteY5" fmla="*/ 272374 h 2480553"/>
                <a:gd name="connsiteX6" fmla="*/ 5900798 w 5900798"/>
                <a:gd name="connsiteY6" fmla="*/ 0 h 2480553"/>
                <a:gd name="connsiteX0" fmla="*/ 0 w 5573949"/>
                <a:gd name="connsiteY0" fmla="*/ 1857983 h 1857983"/>
                <a:gd name="connsiteX1" fmla="*/ 1780162 w 5573949"/>
                <a:gd name="connsiteY1" fmla="*/ 1819072 h 1857983"/>
                <a:gd name="connsiteX2" fmla="*/ 2324911 w 5573949"/>
                <a:gd name="connsiteY2" fmla="*/ 1225685 h 1857983"/>
                <a:gd name="connsiteX3" fmla="*/ 4319081 w 5573949"/>
                <a:gd name="connsiteY3" fmla="*/ 1070042 h 1857983"/>
                <a:gd name="connsiteX4" fmla="*/ 4737370 w 5573949"/>
                <a:gd name="connsiteY4" fmla="*/ 272374 h 1857983"/>
                <a:gd name="connsiteX5" fmla="*/ 5573949 w 5573949"/>
                <a:gd name="connsiteY5" fmla="*/ 0 h 1857983"/>
                <a:gd name="connsiteX0" fmla="*/ 0 w 5564222"/>
                <a:gd name="connsiteY0" fmla="*/ 1955259 h 1955259"/>
                <a:gd name="connsiteX1" fmla="*/ 1770435 w 5564222"/>
                <a:gd name="connsiteY1" fmla="*/ 1819072 h 1955259"/>
                <a:gd name="connsiteX2" fmla="*/ 2315184 w 5564222"/>
                <a:gd name="connsiteY2" fmla="*/ 1225685 h 1955259"/>
                <a:gd name="connsiteX3" fmla="*/ 4309354 w 5564222"/>
                <a:gd name="connsiteY3" fmla="*/ 1070042 h 1955259"/>
                <a:gd name="connsiteX4" fmla="*/ 4727643 w 5564222"/>
                <a:gd name="connsiteY4" fmla="*/ 272374 h 1955259"/>
                <a:gd name="connsiteX5" fmla="*/ 5564222 w 5564222"/>
                <a:gd name="connsiteY5" fmla="*/ 0 h 1955259"/>
                <a:gd name="connsiteX0" fmla="*/ 0 w 5564222"/>
                <a:gd name="connsiteY0" fmla="*/ 1955259 h 1955259"/>
                <a:gd name="connsiteX1" fmla="*/ 1770435 w 5564222"/>
                <a:gd name="connsiteY1" fmla="*/ 1819072 h 1955259"/>
                <a:gd name="connsiteX2" fmla="*/ 2626469 w 5564222"/>
                <a:gd name="connsiteY2" fmla="*/ 1215958 h 1955259"/>
                <a:gd name="connsiteX3" fmla="*/ 4309354 w 5564222"/>
                <a:gd name="connsiteY3" fmla="*/ 1070042 h 1955259"/>
                <a:gd name="connsiteX4" fmla="*/ 4727643 w 5564222"/>
                <a:gd name="connsiteY4" fmla="*/ 272374 h 1955259"/>
                <a:gd name="connsiteX5" fmla="*/ 5564222 w 5564222"/>
                <a:gd name="connsiteY5" fmla="*/ 0 h 1955259"/>
                <a:gd name="connsiteX0" fmla="*/ 0 w 5564222"/>
                <a:gd name="connsiteY0" fmla="*/ 1955259 h 1955259"/>
                <a:gd name="connsiteX1" fmla="*/ 1770435 w 5564222"/>
                <a:gd name="connsiteY1" fmla="*/ 1819072 h 1955259"/>
                <a:gd name="connsiteX2" fmla="*/ 2626469 w 5564222"/>
                <a:gd name="connsiteY2" fmla="*/ 1215958 h 1955259"/>
                <a:gd name="connsiteX3" fmla="*/ 4163439 w 5564222"/>
                <a:gd name="connsiteY3" fmla="*/ 1118681 h 1955259"/>
                <a:gd name="connsiteX4" fmla="*/ 4727643 w 5564222"/>
                <a:gd name="connsiteY4" fmla="*/ 272374 h 1955259"/>
                <a:gd name="connsiteX5" fmla="*/ 5564222 w 5564222"/>
                <a:gd name="connsiteY5" fmla="*/ 0 h 1955259"/>
                <a:gd name="connsiteX0" fmla="*/ 0 w 5466945"/>
                <a:gd name="connsiteY0" fmla="*/ 2091447 h 2091447"/>
                <a:gd name="connsiteX1" fmla="*/ 1673158 w 5466945"/>
                <a:gd name="connsiteY1" fmla="*/ 1819072 h 2091447"/>
                <a:gd name="connsiteX2" fmla="*/ 2529192 w 5466945"/>
                <a:gd name="connsiteY2" fmla="*/ 1215958 h 2091447"/>
                <a:gd name="connsiteX3" fmla="*/ 4066162 w 5466945"/>
                <a:gd name="connsiteY3" fmla="*/ 1118681 h 2091447"/>
                <a:gd name="connsiteX4" fmla="*/ 4630366 w 5466945"/>
                <a:gd name="connsiteY4" fmla="*/ 272374 h 2091447"/>
                <a:gd name="connsiteX5" fmla="*/ 5466945 w 5466945"/>
                <a:gd name="connsiteY5" fmla="*/ 0 h 2091447"/>
                <a:gd name="connsiteX0" fmla="*/ 0 w 5496128"/>
                <a:gd name="connsiteY0" fmla="*/ 2052536 h 2052536"/>
                <a:gd name="connsiteX1" fmla="*/ 1673158 w 5496128"/>
                <a:gd name="connsiteY1" fmla="*/ 1780161 h 2052536"/>
                <a:gd name="connsiteX2" fmla="*/ 2529192 w 5496128"/>
                <a:gd name="connsiteY2" fmla="*/ 1177047 h 2052536"/>
                <a:gd name="connsiteX3" fmla="*/ 4066162 w 5496128"/>
                <a:gd name="connsiteY3" fmla="*/ 1079770 h 2052536"/>
                <a:gd name="connsiteX4" fmla="*/ 4630366 w 5496128"/>
                <a:gd name="connsiteY4" fmla="*/ 233463 h 2052536"/>
                <a:gd name="connsiteX5" fmla="*/ 5496128 w 5496128"/>
                <a:gd name="connsiteY5" fmla="*/ 0 h 205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96128" h="2052536">
                  <a:moveTo>
                    <a:pt x="0" y="2052536"/>
                  </a:moveTo>
                  <a:cubicBezTo>
                    <a:pt x="350196" y="1942289"/>
                    <a:pt x="1251626" y="1926076"/>
                    <a:pt x="1673158" y="1780161"/>
                  </a:cubicBezTo>
                  <a:cubicBezTo>
                    <a:pt x="2094690" y="1634246"/>
                    <a:pt x="2130358" y="1293779"/>
                    <a:pt x="2529192" y="1177047"/>
                  </a:cubicBezTo>
                  <a:cubicBezTo>
                    <a:pt x="2928026" y="1060315"/>
                    <a:pt x="3715966" y="1237034"/>
                    <a:pt x="4066162" y="1079770"/>
                  </a:cubicBezTo>
                  <a:cubicBezTo>
                    <a:pt x="4416358" y="922506"/>
                    <a:pt x="4392038" y="413425"/>
                    <a:pt x="4630366" y="233463"/>
                  </a:cubicBezTo>
                  <a:cubicBezTo>
                    <a:pt x="4868694" y="53501"/>
                    <a:pt x="5182411" y="47017"/>
                    <a:pt x="5496128" y="0"/>
                  </a:cubicBezTo>
                </a:path>
              </a:pathLst>
            </a:custGeom>
            <a:ln w="19050" cap="rnd">
              <a:solidFill>
                <a:srgbClr val="58282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  <a:cs typeface="Mitr Medium" pitchFamily="2" charset="-34"/>
              </a:endParaRPr>
            </a:p>
          </p:txBody>
        </p:sp>
        <p:grpSp>
          <p:nvGrpSpPr>
            <p:cNvPr id="245" name="กลุ่ม 244"/>
            <p:cNvGrpSpPr/>
            <p:nvPr/>
          </p:nvGrpSpPr>
          <p:grpSpPr>
            <a:xfrm>
              <a:off x="1278354" y="5241952"/>
              <a:ext cx="175500" cy="240000"/>
              <a:chOff x="2811200" y="1736603"/>
              <a:chExt cx="824694" cy="1167633"/>
            </a:xfrm>
          </p:grpSpPr>
          <p:grpSp>
            <p:nvGrpSpPr>
              <p:cNvPr id="246" name="กลุ่ม 245"/>
              <p:cNvGrpSpPr/>
              <p:nvPr/>
            </p:nvGrpSpPr>
            <p:grpSpPr>
              <a:xfrm>
                <a:off x="2811200" y="1736603"/>
                <a:ext cx="824694" cy="1167633"/>
                <a:chOff x="1975919" y="740229"/>
                <a:chExt cx="2273138" cy="3218396"/>
              </a:xfrm>
            </p:grpSpPr>
            <p:sp>
              <p:nvSpPr>
                <p:cNvPr id="248" name="รูปแบบอิสระ 247"/>
                <p:cNvSpPr/>
                <p:nvPr/>
              </p:nvSpPr>
              <p:spPr>
                <a:xfrm>
                  <a:off x="2373086" y="740229"/>
                  <a:ext cx="515256" cy="765628"/>
                </a:xfrm>
                <a:custGeom>
                  <a:avLst/>
                  <a:gdLst>
                    <a:gd name="connsiteX0" fmla="*/ 529771 w 529771"/>
                    <a:gd name="connsiteY0" fmla="*/ 765628 h 765628"/>
                    <a:gd name="connsiteX1" fmla="*/ 381000 w 529771"/>
                    <a:gd name="connsiteY1" fmla="*/ 348342 h 765628"/>
                    <a:gd name="connsiteX2" fmla="*/ 0 w 529771"/>
                    <a:gd name="connsiteY2" fmla="*/ 0 h 765628"/>
                    <a:gd name="connsiteX0" fmla="*/ 529771 w 529771"/>
                    <a:gd name="connsiteY0" fmla="*/ 765628 h 765628"/>
                    <a:gd name="connsiteX1" fmla="*/ 370114 w 529771"/>
                    <a:gd name="connsiteY1" fmla="*/ 348342 h 765628"/>
                    <a:gd name="connsiteX2" fmla="*/ 0 w 529771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5256" h="765628">
                      <a:moveTo>
                        <a:pt x="515256" y="765628"/>
                      </a:moveTo>
                      <a:cubicBezTo>
                        <a:pt x="485018" y="620787"/>
                        <a:pt x="455990" y="475947"/>
                        <a:pt x="370114" y="348342"/>
                      </a:cubicBezTo>
                      <a:cubicBezTo>
                        <a:pt x="284238" y="220737"/>
                        <a:pt x="197152" y="113996"/>
                        <a:pt x="0" y="0"/>
                      </a:cubicBez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86" name="รูปแบบอิสระ 285"/>
                <p:cNvSpPr/>
                <p:nvPr/>
              </p:nvSpPr>
              <p:spPr>
                <a:xfrm>
                  <a:off x="2612571" y="857666"/>
                  <a:ext cx="1636486" cy="898564"/>
                </a:xfrm>
                <a:custGeom>
                  <a:avLst/>
                  <a:gdLst>
                    <a:gd name="connsiteX0" fmla="*/ 0 w 1636486"/>
                    <a:gd name="connsiteY0" fmla="*/ 74746 h 923832"/>
                    <a:gd name="connsiteX1" fmla="*/ 283029 w 1636486"/>
                    <a:gd name="connsiteY1" fmla="*/ 23946 h 923832"/>
                    <a:gd name="connsiteX2" fmla="*/ 1095829 w 1636486"/>
                    <a:gd name="connsiteY2" fmla="*/ 412203 h 923832"/>
                    <a:gd name="connsiteX3" fmla="*/ 1636486 w 1636486"/>
                    <a:gd name="connsiteY3" fmla="*/ 923832 h 923832"/>
                    <a:gd name="connsiteX4" fmla="*/ 1636486 w 1636486"/>
                    <a:gd name="connsiteY4" fmla="*/ 923832 h 923832"/>
                    <a:gd name="connsiteX0" fmla="*/ 0 w 1636486"/>
                    <a:gd name="connsiteY0" fmla="*/ 68648 h 917734"/>
                    <a:gd name="connsiteX1" fmla="*/ 283029 w 1636486"/>
                    <a:gd name="connsiteY1" fmla="*/ 17848 h 917734"/>
                    <a:gd name="connsiteX2" fmla="*/ 1095829 w 1636486"/>
                    <a:gd name="connsiteY2" fmla="*/ 406105 h 917734"/>
                    <a:gd name="connsiteX3" fmla="*/ 1636486 w 1636486"/>
                    <a:gd name="connsiteY3" fmla="*/ 917734 h 917734"/>
                    <a:gd name="connsiteX4" fmla="*/ 1636486 w 1636486"/>
                    <a:gd name="connsiteY4" fmla="*/ 917734 h 917734"/>
                    <a:gd name="connsiteX0" fmla="*/ 0 w 1636486"/>
                    <a:gd name="connsiteY0" fmla="*/ 51970 h 901056"/>
                    <a:gd name="connsiteX1" fmla="*/ 283029 w 1636486"/>
                    <a:gd name="connsiteY1" fmla="*/ 1170 h 901056"/>
                    <a:gd name="connsiteX2" fmla="*/ 1095829 w 1636486"/>
                    <a:gd name="connsiteY2" fmla="*/ 389427 h 901056"/>
                    <a:gd name="connsiteX3" fmla="*/ 1636486 w 1636486"/>
                    <a:gd name="connsiteY3" fmla="*/ 901056 h 901056"/>
                    <a:gd name="connsiteX4" fmla="*/ 1636486 w 1636486"/>
                    <a:gd name="connsiteY4" fmla="*/ 901056 h 901056"/>
                    <a:gd name="connsiteX0" fmla="*/ 0 w 1636486"/>
                    <a:gd name="connsiteY0" fmla="*/ 69493 h 918579"/>
                    <a:gd name="connsiteX1" fmla="*/ 54429 w 1636486"/>
                    <a:gd name="connsiteY1" fmla="*/ 62236 h 918579"/>
                    <a:gd name="connsiteX2" fmla="*/ 283029 w 1636486"/>
                    <a:gd name="connsiteY2" fmla="*/ 18693 h 918579"/>
                    <a:gd name="connsiteX3" fmla="*/ 1095829 w 1636486"/>
                    <a:gd name="connsiteY3" fmla="*/ 406950 h 918579"/>
                    <a:gd name="connsiteX4" fmla="*/ 1636486 w 1636486"/>
                    <a:gd name="connsiteY4" fmla="*/ 918579 h 918579"/>
                    <a:gd name="connsiteX5" fmla="*/ 1636486 w 1636486"/>
                    <a:gd name="connsiteY5" fmla="*/ 918579 h 918579"/>
                    <a:gd name="connsiteX0" fmla="*/ 0 w 1636486"/>
                    <a:gd name="connsiteY0" fmla="*/ 68292 h 917378"/>
                    <a:gd name="connsiteX1" fmla="*/ 283029 w 1636486"/>
                    <a:gd name="connsiteY1" fmla="*/ 17492 h 917378"/>
                    <a:gd name="connsiteX2" fmla="*/ 1095829 w 1636486"/>
                    <a:gd name="connsiteY2" fmla="*/ 405749 h 917378"/>
                    <a:gd name="connsiteX3" fmla="*/ 1636486 w 1636486"/>
                    <a:gd name="connsiteY3" fmla="*/ 917378 h 917378"/>
                    <a:gd name="connsiteX4" fmla="*/ 1636486 w 1636486"/>
                    <a:gd name="connsiteY4" fmla="*/ 917378 h 917378"/>
                    <a:gd name="connsiteX0" fmla="*/ 0 w 1636486"/>
                    <a:gd name="connsiteY0" fmla="*/ 69168 h 918254"/>
                    <a:gd name="connsiteX1" fmla="*/ 283029 w 1636486"/>
                    <a:gd name="connsiteY1" fmla="*/ 18368 h 918254"/>
                    <a:gd name="connsiteX2" fmla="*/ 1095829 w 1636486"/>
                    <a:gd name="connsiteY2" fmla="*/ 406625 h 918254"/>
                    <a:gd name="connsiteX3" fmla="*/ 1636486 w 1636486"/>
                    <a:gd name="connsiteY3" fmla="*/ 918254 h 918254"/>
                    <a:gd name="connsiteX4" fmla="*/ 1636486 w 1636486"/>
                    <a:gd name="connsiteY4" fmla="*/ 918254 h 918254"/>
                    <a:gd name="connsiteX0" fmla="*/ 0 w 1636486"/>
                    <a:gd name="connsiteY0" fmla="*/ 54067 h 903153"/>
                    <a:gd name="connsiteX1" fmla="*/ 283029 w 1636486"/>
                    <a:gd name="connsiteY1" fmla="*/ 3267 h 903153"/>
                    <a:gd name="connsiteX2" fmla="*/ 1095829 w 1636486"/>
                    <a:gd name="connsiteY2" fmla="*/ 391524 h 903153"/>
                    <a:gd name="connsiteX3" fmla="*/ 1636486 w 1636486"/>
                    <a:gd name="connsiteY3" fmla="*/ 903153 h 903153"/>
                    <a:gd name="connsiteX4" fmla="*/ 1636486 w 1636486"/>
                    <a:gd name="connsiteY4" fmla="*/ 903153 h 903153"/>
                    <a:gd name="connsiteX0" fmla="*/ 0 w 1636486"/>
                    <a:gd name="connsiteY0" fmla="*/ 50639 h 899725"/>
                    <a:gd name="connsiteX1" fmla="*/ 290286 w 1636486"/>
                    <a:gd name="connsiteY1" fmla="*/ 3468 h 899725"/>
                    <a:gd name="connsiteX2" fmla="*/ 1095829 w 1636486"/>
                    <a:gd name="connsiteY2" fmla="*/ 388096 h 899725"/>
                    <a:gd name="connsiteX3" fmla="*/ 1636486 w 1636486"/>
                    <a:gd name="connsiteY3" fmla="*/ 899725 h 899725"/>
                    <a:gd name="connsiteX4" fmla="*/ 1636486 w 1636486"/>
                    <a:gd name="connsiteY4" fmla="*/ 899725 h 899725"/>
                    <a:gd name="connsiteX0" fmla="*/ 0 w 1636486"/>
                    <a:gd name="connsiteY0" fmla="*/ 54979 h 918579"/>
                    <a:gd name="connsiteX1" fmla="*/ 290286 w 1636486"/>
                    <a:gd name="connsiteY1" fmla="*/ 22322 h 918579"/>
                    <a:gd name="connsiteX2" fmla="*/ 1095829 w 1636486"/>
                    <a:gd name="connsiteY2" fmla="*/ 406950 h 918579"/>
                    <a:gd name="connsiteX3" fmla="*/ 1636486 w 1636486"/>
                    <a:gd name="connsiteY3" fmla="*/ 918579 h 918579"/>
                    <a:gd name="connsiteX4" fmla="*/ 1636486 w 1636486"/>
                    <a:gd name="connsiteY4" fmla="*/ 918579 h 918579"/>
                    <a:gd name="connsiteX0" fmla="*/ 0 w 1636486"/>
                    <a:gd name="connsiteY0" fmla="*/ 59083 h 922683"/>
                    <a:gd name="connsiteX1" fmla="*/ 290286 w 1636486"/>
                    <a:gd name="connsiteY1" fmla="*/ 26426 h 922683"/>
                    <a:gd name="connsiteX2" fmla="*/ 1095829 w 1636486"/>
                    <a:gd name="connsiteY2" fmla="*/ 411054 h 922683"/>
                    <a:gd name="connsiteX3" fmla="*/ 1636486 w 1636486"/>
                    <a:gd name="connsiteY3" fmla="*/ 922683 h 922683"/>
                    <a:gd name="connsiteX4" fmla="*/ 1636486 w 1636486"/>
                    <a:gd name="connsiteY4" fmla="*/ 922683 h 922683"/>
                    <a:gd name="connsiteX0" fmla="*/ 0 w 1636486"/>
                    <a:gd name="connsiteY0" fmla="*/ 34964 h 898564"/>
                    <a:gd name="connsiteX1" fmla="*/ 290286 w 1636486"/>
                    <a:gd name="connsiteY1" fmla="*/ 2307 h 898564"/>
                    <a:gd name="connsiteX2" fmla="*/ 1095829 w 1636486"/>
                    <a:gd name="connsiteY2" fmla="*/ 386935 h 898564"/>
                    <a:gd name="connsiteX3" fmla="*/ 1636486 w 1636486"/>
                    <a:gd name="connsiteY3" fmla="*/ 898564 h 898564"/>
                    <a:gd name="connsiteX4" fmla="*/ 1636486 w 1636486"/>
                    <a:gd name="connsiteY4" fmla="*/ 898564 h 89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6486" h="898564">
                      <a:moveTo>
                        <a:pt x="0" y="34964"/>
                      </a:moveTo>
                      <a:cubicBezTo>
                        <a:pt x="95251" y="-4648"/>
                        <a:pt x="201991" y="-1926"/>
                        <a:pt x="290286" y="2307"/>
                      </a:cubicBezTo>
                      <a:cubicBezTo>
                        <a:pt x="378581" y="6540"/>
                        <a:pt x="871462" y="237559"/>
                        <a:pt x="1095829" y="386935"/>
                      </a:cubicBezTo>
                      <a:cubicBezTo>
                        <a:pt x="1320196" y="536311"/>
                        <a:pt x="1636486" y="898564"/>
                        <a:pt x="1636486" y="898564"/>
                      </a:cubicBezTo>
                      <a:lnTo>
                        <a:pt x="1636486" y="898564"/>
                      </a:ln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87" name="รูปแบบอิสระ 286"/>
                <p:cNvSpPr/>
                <p:nvPr/>
              </p:nvSpPr>
              <p:spPr>
                <a:xfrm>
                  <a:off x="3270648" y="989909"/>
                  <a:ext cx="969906" cy="764094"/>
                </a:xfrm>
                <a:custGeom>
                  <a:avLst/>
                  <a:gdLst>
                    <a:gd name="connsiteX0" fmla="*/ 17200 w 1001838"/>
                    <a:gd name="connsiteY0" fmla="*/ 34971 h 812955"/>
                    <a:gd name="connsiteX1" fmla="*/ 307486 w 1001838"/>
                    <a:gd name="connsiteY1" fmla="*/ 20457 h 812955"/>
                    <a:gd name="connsiteX2" fmla="*/ 703000 w 1001838"/>
                    <a:gd name="connsiteY2" fmla="*/ 187371 h 812955"/>
                    <a:gd name="connsiteX3" fmla="*/ 996915 w 1001838"/>
                    <a:gd name="connsiteY3" fmla="*/ 778828 h 812955"/>
                    <a:gd name="connsiteX4" fmla="*/ 459886 w 1001838"/>
                    <a:gd name="connsiteY4" fmla="*/ 695371 h 812955"/>
                    <a:gd name="connsiteX5" fmla="*/ 78886 w 1001838"/>
                    <a:gd name="connsiteY5" fmla="*/ 310742 h 812955"/>
                    <a:gd name="connsiteX6" fmla="*/ 17200 w 1001838"/>
                    <a:gd name="connsiteY6" fmla="*/ 34971 h 812955"/>
                    <a:gd name="connsiteX0" fmla="*/ 13360 w 997998"/>
                    <a:gd name="connsiteY0" fmla="*/ 34326 h 812310"/>
                    <a:gd name="connsiteX1" fmla="*/ 303646 w 997998"/>
                    <a:gd name="connsiteY1" fmla="*/ 19812 h 812310"/>
                    <a:gd name="connsiteX2" fmla="*/ 699160 w 997998"/>
                    <a:gd name="connsiteY2" fmla="*/ 186726 h 812310"/>
                    <a:gd name="connsiteX3" fmla="*/ 993075 w 997998"/>
                    <a:gd name="connsiteY3" fmla="*/ 778183 h 812310"/>
                    <a:gd name="connsiteX4" fmla="*/ 456046 w 997998"/>
                    <a:gd name="connsiteY4" fmla="*/ 694726 h 812310"/>
                    <a:gd name="connsiteX5" fmla="*/ 89560 w 997998"/>
                    <a:gd name="connsiteY5" fmla="*/ 299211 h 812310"/>
                    <a:gd name="connsiteX6" fmla="*/ 13360 w 997998"/>
                    <a:gd name="connsiteY6" fmla="*/ 34326 h 812310"/>
                    <a:gd name="connsiteX0" fmla="*/ 13538 w 998176"/>
                    <a:gd name="connsiteY0" fmla="*/ 34326 h 808597"/>
                    <a:gd name="connsiteX1" fmla="*/ 303824 w 998176"/>
                    <a:gd name="connsiteY1" fmla="*/ 19812 h 808597"/>
                    <a:gd name="connsiteX2" fmla="*/ 699338 w 998176"/>
                    <a:gd name="connsiteY2" fmla="*/ 186726 h 808597"/>
                    <a:gd name="connsiteX3" fmla="*/ 993253 w 998176"/>
                    <a:gd name="connsiteY3" fmla="*/ 778183 h 808597"/>
                    <a:gd name="connsiteX4" fmla="*/ 456224 w 998176"/>
                    <a:gd name="connsiteY4" fmla="*/ 680211 h 808597"/>
                    <a:gd name="connsiteX5" fmla="*/ 89738 w 998176"/>
                    <a:gd name="connsiteY5" fmla="*/ 299211 h 808597"/>
                    <a:gd name="connsiteX6" fmla="*/ 13538 w 998176"/>
                    <a:gd name="connsiteY6" fmla="*/ 34326 h 808597"/>
                    <a:gd name="connsiteX0" fmla="*/ 12047 w 996685"/>
                    <a:gd name="connsiteY0" fmla="*/ 34326 h 808597"/>
                    <a:gd name="connsiteX1" fmla="*/ 302333 w 996685"/>
                    <a:gd name="connsiteY1" fmla="*/ 19812 h 808597"/>
                    <a:gd name="connsiteX2" fmla="*/ 697847 w 996685"/>
                    <a:gd name="connsiteY2" fmla="*/ 186726 h 808597"/>
                    <a:gd name="connsiteX3" fmla="*/ 991762 w 996685"/>
                    <a:gd name="connsiteY3" fmla="*/ 778183 h 808597"/>
                    <a:gd name="connsiteX4" fmla="*/ 454733 w 996685"/>
                    <a:gd name="connsiteY4" fmla="*/ 680211 h 808597"/>
                    <a:gd name="connsiteX5" fmla="*/ 88247 w 996685"/>
                    <a:gd name="connsiteY5" fmla="*/ 299211 h 808597"/>
                    <a:gd name="connsiteX6" fmla="*/ 12047 w 996685"/>
                    <a:gd name="connsiteY6" fmla="*/ 34326 h 808597"/>
                    <a:gd name="connsiteX0" fmla="*/ 2323 w 986961"/>
                    <a:gd name="connsiteY0" fmla="*/ 25212 h 799483"/>
                    <a:gd name="connsiteX1" fmla="*/ 292609 w 986961"/>
                    <a:gd name="connsiteY1" fmla="*/ 10698 h 799483"/>
                    <a:gd name="connsiteX2" fmla="*/ 688123 w 986961"/>
                    <a:gd name="connsiteY2" fmla="*/ 177612 h 799483"/>
                    <a:gd name="connsiteX3" fmla="*/ 982038 w 986961"/>
                    <a:gd name="connsiteY3" fmla="*/ 769069 h 799483"/>
                    <a:gd name="connsiteX4" fmla="*/ 445009 w 986961"/>
                    <a:gd name="connsiteY4" fmla="*/ 671097 h 799483"/>
                    <a:gd name="connsiteX5" fmla="*/ 78523 w 986961"/>
                    <a:gd name="connsiteY5" fmla="*/ 290097 h 799483"/>
                    <a:gd name="connsiteX6" fmla="*/ 2323 w 986961"/>
                    <a:gd name="connsiteY6" fmla="*/ 25212 h 799483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72694"/>
                    <a:gd name="connsiteY0" fmla="*/ 18834 h 778347"/>
                    <a:gd name="connsiteX1" fmla="*/ 292609 w 972694"/>
                    <a:gd name="connsiteY1" fmla="*/ 4320 h 778347"/>
                    <a:gd name="connsiteX2" fmla="*/ 688123 w 972694"/>
                    <a:gd name="connsiteY2" fmla="*/ 171234 h 778347"/>
                    <a:gd name="connsiteX3" fmla="*/ 967524 w 972694"/>
                    <a:gd name="connsiteY3" fmla="*/ 744548 h 778347"/>
                    <a:gd name="connsiteX4" fmla="*/ 445009 w 972694"/>
                    <a:gd name="connsiteY4" fmla="*/ 664719 h 778347"/>
                    <a:gd name="connsiteX5" fmla="*/ 78523 w 972694"/>
                    <a:gd name="connsiteY5" fmla="*/ 283719 h 778347"/>
                    <a:gd name="connsiteX6" fmla="*/ 2323 w 972694"/>
                    <a:gd name="connsiteY6" fmla="*/ 18834 h 778347"/>
                    <a:gd name="connsiteX0" fmla="*/ 2323 w 969343"/>
                    <a:gd name="connsiteY0" fmla="*/ 18834 h 764094"/>
                    <a:gd name="connsiteX1" fmla="*/ 292609 w 969343"/>
                    <a:gd name="connsiteY1" fmla="*/ 4320 h 764094"/>
                    <a:gd name="connsiteX2" fmla="*/ 688123 w 969343"/>
                    <a:gd name="connsiteY2" fmla="*/ 171234 h 764094"/>
                    <a:gd name="connsiteX3" fmla="*/ 967524 w 969343"/>
                    <a:gd name="connsiteY3" fmla="*/ 744548 h 764094"/>
                    <a:gd name="connsiteX4" fmla="*/ 445009 w 969343"/>
                    <a:gd name="connsiteY4" fmla="*/ 664719 h 764094"/>
                    <a:gd name="connsiteX5" fmla="*/ 78523 w 969343"/>
                    <a:gd name="connsiteY5" fmla="*/ 283719 h 764094"/>
                    <a:gd name="connsiteX6" fmla="*/ 2323 w 969343"/>
                    <a:gd name="connsiteY6" fmla="*/ 18834 h 764094"/>
                    <a:gd name="connsiteX0" fmla="*/ 2323 w 969906"/>
                    <a:gd name="connsiteY0" fmla="*/ 18834 h 764094"/>
                    <a:gd name="connsiteX1" fmla="*/ 292609 w 969906"/>
                    <a:gd name="connsiteY1" fmla="*/ 4320 h 764094"/>
                    <a:gd name="connsiteX2" fmla="*/ 688123 w 969906"/>
                    <a:gd name="connsiteY2" fmla="*/ 171234 h 764094"/>
                    <a:gd name="connsiteX3" fmla="*/ 967524 w 969906"/>
                    <a:gd name="connsiteY3" fmla="*/ 744548 h 764094"/>
                    <a:gd name="connsiteX4" fmla="*/ 445009 w 969906"/>
                    <a:gd name="connsiteY4" fmla="*/ 664719 h 764094"/>
                    <a:gd name="connsiteX5" fmla="*/ 78523 w 969906"/>
                    <a:gd name="connsiteY5" fmla="*/ 283719 h 764094"/>
                    <a:gd name="connsiteX6" fmla="*/ 2323 w 969906"/>
                    <a:gd name="connsiteY6" fmla="*/ 18834 h 764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9906" h="764094">
                      <a:moveTo>
                        <a:pt x="2323" y="18834"/>
                      </a:moveTo>
                      <a:cubicBezTo>
                        <a:pt x="12604" y="4924"/>
                        <a:pt x="178309" y="-6566"/>
                        <a:pt x="292609" y="4320"/>
                      </a:cubicBezTo>
                      <a:cubicBezTo>
                        <a:pt x="406909" y="15206"/>
                        <a:pt x="524837" y="22463"/>
                        <a:pt x="688123" y="171234"/>
                      </a:cubicBezTo>
                      <a:cubicBezTo>
                        <a:pt x="851409" y="320005"/>
                        <a:pt x="989900" y="694958"/>
                        <a:pt x="967524" y="744548"/>
                      </a:cubicBezTo>
                      <a:cubicBezTo>
                        <a:pt x="945148" y="794138"/>
                        <a:pt x="598014" y="742733"/>
                        <a:pt x="445009" y="664719"/>
                      </a:cubicBezTo>
                      <a:cubicBezTo>
                        <a:pt x="292004" y="586705"/>
                        <a:pt x="141419" y="398623"/>
                        <a:pt x="78523" y="283719"/>
                      </a:cubicBezTo>
                      <a:cubicBezTo>
                        <a:pt x="15627" y="168815"/>
                        <a:pt x="-7958" y="32744"/>
                        <a:pt x="2323" y="18834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88" name="รูปแบบอิสระ 287"/>
                <p:cNvSpPr/>
                <p:nvPr/>
              </p:nvSpPr>
              <p:spPr>
                <a:xfrm>
                  <a:off x="1975919" y="1306980"/>
                  <a:ext cx="2010091" cy="2651645"/>
                </a:xfrm>
                <a:custGeom>
                  <a:avLst/>
                  <a:gdLst>
                    <a:gd name="connsiteX0" fmla="*/ 1129883 w 2395704"/>
                    <a:gd name="connsiteY0" fmla="*/ 503 h 2656637"/>
                    <a:gd name="connsiteX1" fmla="*/ 616175 w 2395704"/>
                    <a:gd name="connsiteY1" fmla="*/ 319001 h 2656637"/>
                    <a:gd name="connsiteX2" fmla="*/ 472336 w 2395704"/>
                    <a:gd name="connsiteY2" fmla="*/ 1007370 h 2656637"/>
                    <a:gd name="connsiteX3" fmla="*/ 20274 w 2395704"/>
                    <a:gd name="connsiteY3" fmla="*/ 1562175 h 2656637"/>
                    <a:gd name="connsiteX4" fmla="*/ 112741 w 2395704"/>
                    <a:gd name="connsiteY4" fmla="*/ 2116979 h 2656637"/>
                    <a:gd name="connsiteX5" fmla="*/ 420966 w 2395704"/>
                    <a:gd name="connsiteY5" fmla="*/ 2497123 h 2656637"/>
                    <a:gd name="connsiteX6" fmla="*/ 1088786 w 2395704"/>
                    <a:gd name="connsiteY6" fmla="*/ 2620413 h 2656637"/>
                    <a:gd name="connsiteX7" fmla="*/ 1756606 w 2395704"/>
                    <a:gd name="connsiteY7" fmla="*/ 2579316 h 2656637"/>
                    <a:gd name="connsiteX8" fmla="*/ 2393604 w 2395704"/>
                    <a:gd name="connsiteY8" fmla="*/ 1808754 h 2656637"/>
                    <a:gd name="connsiteX9" fmla="*/ 1951815 w 2395704"/>
                    <a:gd name="connsiteY9" fmla="*/ 1038192 h 2656637"/>
                    <a:gd name="connsiteX10" fmla="*/ 1674413 w 2395704"/>
                    <a:gd name="connsiteY10" fmla="*/ 267631 h 2656637"/>
                    <a:gd name="connsiteX11" fmla="*/ 1129883 w 239570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2194 h 2658328"/>
                    <a:gd name="connsiteX1" fmla="*/ 616175 w 2397854"/>
                    <a:gd name="connsiteY1" fmla="*/ 320692 h 2658328"/>
                    <a:gd name="connsiteX2" fmla="*/ 472336 w 2397854"/>
                    <a:gd name="connsiteY2" fmla="*/ 1009061 h 2658328"/>
                    <a:gd name="connsiteX3" fmla="*/ 20274 w 2397854"/>
                    <a:gd name="connsiteY3" fmla="*/ 1563866 h 2658328"/>
                    <a:gd name="connsiteX4" fmla="*/ 112741 w 2397854"/>
                    <a:gd name="connsiteY4" fmla="*/ 2118670 h 2658328"/>
                    <a:gd name="connsiteX5" fmla="*/ 420966 w 2397854"/>
                    <a:gd name="connsiteY5" fmla="*/ 2498814 h 2658328"/>
                    <a:gd name="connsiteX6" fmla="*/ 1088786 w 2397854"/>
                    <a:gd name="connsiteY6" fmla="*/ 2622104 h 2658328"/>
                    <a:gd name="connsiteX7" fmla="*/ 1756606 w 2397854"/>
                    <a:gd name="connsiteY7" fmla="*/ 2581007 h 2658328"/>
                    <a:gd name="connsiteX8" fmla="*/ 2393604 w 2397854"/>
                    <a:gd name="connsiteY8" fmla="*/ 1810445 h 2658328"/>
                    <a:gd name="connsiteX9" fmla="*/ 1951815 w 2397854"/>
                    <a:gd name="connsiteY9" fmla="*/ 1039883 h 2658328"/>
                    <a:gd name="connsiteX10" fmla="*/ 1678042 w 2397854"/>
                    <a:gd name="connsiteY10" fmla="*/ 233036 h 2658328"/>
                    <a:gd name="connsiteX11" fmla="*/ 1129883 w 2397854"/>
                    <a:gd name="connsiteY11" fmla="*/ 2194 h 2658328"/>
                    <a:gd name="connsiteX0" fmla="*/ 1133512 w 2397854"/>
                    <a:gd name="connsiteY0" fmla="*/ 1446 h 2686608"/>
                    <a:gd name="connsiteX1" fmla="*/ 616175 w 2397854"/>
                    <a:gd name="connsiteY1" fmla="*/ 348972 h 2686608"/>
                    <a:gd name="connsiteX2" fmla="*/ 472336 w 2397854"/>
                    <a:gd name="connsiteY2" fmla="*/ 1037341 h 2686608"/>
                    <a:gd name="connsiteX3" fmla="*/ 20274 w 2397854"/>
                    <a:gd name="connsiteY3" fmla="*/ 1592146 h 2686608"/>
                    <a:gd name="connsiteX4" fmla="*/ 112741 w 2397854"/>
                    <a:gd name="connsiteY4" fmla="*/ 2146950 h 2686608"/>
                    <a:gd name="connsiteX5" fmla="*/ 420966 w 2397854"/>
                    <a:gd name="connsiteY5" fmla="*/ 2527094 h 2686608"/>
                    <a:gd name="connsiteX6" fmla="*/ 1088786 w 2397854"/>
                    <a:gd name="connsiteY6" fmla="*/ 2650384 h 2686608"/>
                    <a:gd name="connsiteX7" fmla="*/ 1756606 w 2397854"/>
                    <a:gd name="connsiteY7" fmla="*/ 2609287 h 2686608"/>
                    <a:gd name="connsiteX8" fmla="*/ 2393604 w 2397854"/>
                    <a:gd name="connsiteY8" fmla="*/ 1838725 h 2686608"/>
                    <a:gd name="connsiteX9" fmla="*/ 1951815 w 2397854"/>
                    <a:gd name="connsiteY9" fmla="*/ 1068163 h 2686608"/>
                    <a:gd name="connsiteX10" fmla="*/ 1678042 w 2397854"/>
                    <a:gd name="connsiteY10" fmla="*/ 261316 h 2686608"/>
                    <a:gd name="connsiteX11" fmla="*/ 1133512 w 2397854"/>
                    <a:gd name="connsiteY11" fmla="*/ 1446 h 2686608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1268 w 2395610"/>
                    <a:gd name="connsiteY0" fmla="*/ 872 h 2686034"/>
                    <a:gd name="connsiteX1" fmla="*/ 613931 w 2395610"/>
                    <a:gd name="connsiteY1" fmla="*/ 348398 h 2686034"/>
                    <a:gd name="connsiteX2" fmla="*/ 437435 w 2395610"/>
                    <a:gd name="connsiteY2" fmla="*/ 1004110 h 2686034"/>
                    <a:gd name="connsiteX3" fmla="*/ 18030 w 2395610"/>
                    <a:gd name="connsiteY3" fmla="*/ 1591572 h 2686034"/>
                    <a:gd name="connsiteX4" fmla="*/ 110497 w 2395610"/>
                    <a:gd name="connsiteY4" fmla="*/ 2146376 h 2686034"/>
                    <a:gd name="connsiteX5" fmla="*/ 418722 w 2395610"/>
                    <a:gd name="connsiteY5" fmla="*/ 2526520 h 2686034"/>
                    <a:gd name="connsiteX6" fmla="*/ 1086542 w 2395610"/>
                    <a:gd name="connsiteY6" fmla="*/ 2649810 h 2686034"/>
                    <a:gd name="connsiteX7" fmla="*/ 1754362 w 2395610"/>
                    <a:gd name="connsiteY7" fmla="*/ 2608713 h 2686034"/>
                    <a:gd name="connsiteX8" fmla="*/ 2391360 w 2395610"/>
                    <a:gd name="connsiteY8" fmla="*/ 1838151 h 2686034"/>
                    <a:gd name="connsiteX9" fmla="*/ 1949571 w 2395610"/>
                    <a:gd name="connsiteY9" fmla="*/ 1067589 h 2686034"/>
                    <a:gd name="connsiteX10" fmla="*/ 1675798 w 2395610"/>
                    <a:gd name="connsiteY10" fmla="*/ 260742 h 2686034"/>
                    <a:gd name="connsiteX11" fmla="*/ 1131268 w 2395610"/>
                    <a:gd name="connsiteY11" fmla="*/ 872 h 2686034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91193 w 2455535"/>
                    <a:gd name="connsiteY0" fmla="*/ 358 h 2685520"/>
                    <a:gd name="connsiteX1" fmla="*/ 699257 w 2455535"/>
                    <a:gd name="connsiteY1" fmla="*/ 300712 h 2685520"/>
                    <a:gd name="connsiteX2" fmla="*/ 497360 w 2455535"/>
                    <a:gd name="connsiteY2" fmla="*/ 1003596 h 2685520"/>
                    <a:gd name="connsiteX3" fmla="*/ 12640 w 2455535"/>
                    <a:gd name="connsiteY3" fmla="*/ 1703544 h 2685520"/>
                    <a:gd name="connsiteX4" fmla="*/ 170422 w 2455535"/>
                    <a:gd name="connsiteY4" fmla="*/ 2145862 h 2685520"/>
                    <a:gd name="connsiteX5" fmla="*/ 478647 w 2455535"/>
                    <a:gd name="connsiteY5" fmla="*/ 2526006 h 2685520"/>
                    <a:gd name="connsiteX6" fmla="*/ 1146467 w 2455535"/>
                    <a:gd name="connsiteY6" fmla="*/ 2649296 h 2685520"/>
                    <a:gd name="connsiteX7" fmla="*/ 1814287 w 2455535"/>
                    <a:gd name="connsiteY7" fmla="*/ 2608199 h 2685520"/>
                    <a:gd name="connsiteX8" fmla="*/ 2451285 w 2455535"/>
                    <a:gd name="connsiteY8" fmla="*/ 1837637 h 2685520"/>
                    <a:gd name="connsiteX9" fmla="*/ 2009496 w 2455535"/>
                    <a:gd name="connsiteY9" fmla="*/ 1067075 h 2685520"/>
                    <a:gd name="connsiteX10" fmla="*/ 1735723 w 2455535"/>
                    <a:gd name="connsiteY10" fmla="*/ 260228 h 2685520"/>
                    <a:gd name="connsiteX11" fmla="*/ 1191193 w 2455535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14451 w 2478793"/>
                    <a:gd name="connsiteY0" fmla="*/ 358 h 2685520"/>
                    <a:gd name="connsiteX1" fmla="*/ 722515 w 2478793"/>
                    <a:gd name="connsiteY1" fmla="*/ 300712 h 2685520"/>
                    <a:gd name="connsiteX2" fmla="*/ 520618 w 2478793"/>
                    <a:gd name="connsiteY2" fmla="*/ 1003596 h 2685520"/>
                    <a:gd name="connsiteX3" fmla="*/ 35898 w 2478793"/>
                    <a:gd name="connsiteY3" fmla="*/ 1703544 h 2685520"/>
                    <a:gd name="connsiteX4" fmla="*/ 193680 w 2478793"/>
                    <a:gd name="connsiteY4" fmla="*/ 2145862 h 2685520"/>
                    <a:gd name="connsiteX5" fmla="*/ 501905 w 2478793"/>
                    <a:gd name="connsiteY5" fmla="*/ 2526006 h 2685520"/>
                    <a:gd name="connsiteX6" fmla="*/ 1169725 w 2478793"/>
                    <a:gd name="connsiteY6" fmla="*/ 2649296 h 2685520"/>
                    <a:gd name="connsiteX7" fmla="*/ 1837545 w 2478793"/>
                    <a:gd name="connsiteY7" fmla="*/ 2608199 h 2685520"/>
                    <a:gd name="connsiteX8" fmla="*/ 2474543 w 2478793"/>
                    <a:gd name="connsiteY8" fmla="*/ 1837637 h 2685520"/>
                    <a:gd name="connsiteX9" fmla="*/ 2032754 w 2478793"/>
                    <a:gd name="connsiteY9" fmla="*/ 1067075 h 2685520"/>
                    <a:gd name="connsiteX10" fmla="*/ 1758981 w 2478793"/>
                    <a:gd name="connsiteY10" fmla="*/ 260228 h 2685520"/>
                    <a:gd name="connsiteX11" fmla="*/ 1214451 w 2478793"/>
                    <a:gd name="connsiteY11" fmla="*/ 358 h 2685520"/>
                    <a:gd name="connsiteX0" fmla="*/ 1178579 w 2442921"/>
                    <a:gd name="connsiteY0" fmla="*/ 358 h 2685520"/>
                    <a:gd name="connsiteX1" fmla="*/ 686643 w 2442921"/>
                    <a:gd name="connsiteY1" fmla="*/ 300712 h 2685520"/>
                    <a:gd name="connsiteX2" fmla="*/ 484746 w 2442921"/>
                    <a:gd name="connsiteY2" fmla="*/ 1003596 h 2685520"/>
                    <a:gd name="connsiteX3" fmla="*/ 26 w 2442921"/>
                    <a:gd name="connsiteY3" fmla="*/ 1703544 h 2685520"/>
                    <a:gd name="connsiteX4" fmla="*/ 466033 w 2442921"/>
                    <a:gd name="connsiteY4" fmla="*/ 2526006 h 2685520"/>
                    <a:gd name="connsiteX5" fmla="*/ 1133853 w 2442921"/>
                    <a:gd name="connsiteY5" fmla="*/ 2649296 h 2685520"/>
                    <a:gd name="connsiteX6" fmla="*/ 1801673 w 2442921"/>
                    <a:gd name="connsiteY6" fmla="*/ 2608199 h 2685520"/>
                    <a:gd name="connsiteX7" fmla="*/ 2438671 w 2442921"/>
                    <a:gd name="connsiteY7" fmla="*/ 1837637 h 2685520"/>
                    <a:gd name="connsiteX8" fmla="*/ 1996882 w 2442921"/>
                    <a:gd name="connsiteY8" fmla="*/ 1067075 h 2685520"/>
                    <a:gd name="connsiteX9" fmla="*/ 1723109 w 2442921"/>
                    <a:gd name="connsiteY9" fmla="*/ 260228 h 2685520"/>
                    <a:gd name="connsiteX10" fmla="*/ 1178579 w 2442921"/>
                    <a:gd name="connsiteY10" fmla="*/ 358 h 2685520"/>
                    <a:gd name="connsiteX0" fmla="*/ 1185117 w 2449459"/>
                    <a:gd name="connsiteY0" fmla="*/ 358 h 2685520"/>
                    <a:gd name="connsiteX1" fmla="*/ 693181 w 2449459"/>
                    <a:gd name="connsiteY1" fmla="*/ 300712 h 2685520"/>
                    <a:gd name="connsiteX2" fmla="*/ 491284 w 2449459"/>
                    <a:gd name="connsiteY2" fmla="*/ 1003596 h 2685520"/>
                    <a:gd name="connsiteX3" fmla="*/ 6564 w 2449459"/>
                    <a:gd name="connsiteY3" fmla="*/ 1703544 h 2685520"/>
                    <a:gd name="connsiteX4" fmla="*/ 472571 w 2449459"/>
                    <a:gd name="connsiteY4" fmla="*/ 2526006 h 2685520"/>
                    <a:gd name="connsiteX5" fmla="*/ 1140391 w 2449459"/>
                    <a:gd name="connsiteY5" fmla="*/ 2649296 h 2685520"/>
                    <a:gd name="connsiteX6" fmla="*/ 1808211 w 2449459"/>
                    <a:gd name="connsiteY6" fmla="*/ 2608199 h 2685520"/>
                    <a:gd name="connsiteX7" fmla="*/ 2445209 w 2449459"/>
                    <a:gd name="connsiteY7" fmla="*/ 1837637 h 2685520"/>
                    <a:gd name="connsiteX8" fmla="*/ 2003420 w 2449459"/>
                    <a:gd name="connsiteY8" fmla="*/ 1067075 h 2685520"/>
                    <a:gd name="connsiteX9" fmla="*/ 1729647 w 2449459"/>
                    <a:gd name="connsiteY9" fmla="*/ 260228 h 2685520"/>
                    <a:gd name="connsiteX10" fmla="*/ 1185117 w 2449459"/>
                    <a:gd name="connsiteY10" fmla="*/ 358 h 2685520"/>
                    <a:gd name="connsiteX0" fmla="*/ 1179631 w 2443973"/>
                    <a:gd name="connsiteY0" fmla="*/ 358 h 2685520"/>
                    <a:gd name="connsiteX1" fmla="*/ 687695 w 2443973"/>
                    <a:gd name="connsiteY1" fmla="*/ 300712 h 2685520"/>
                    <a:gd name="connsiteX2" fmla="*/ 485798 w 2443973"/>
                    <a:gd name="connsiteY2" fmla="*/ 1003596 h 2685520"/>
                    <a:gd name="connsiteX3" fmla="*/ 1078 w 2443973"/>
                    <a:gd name="connsiteY3" fmla="*/ 1703544 h 2685520"/>
                    <a:gd name="connsiteX4" fmla="*/ 467085 w 2443973"/>
                    <a:gd name="connsiteY4" fmla="*/ 2526006 h 2685520"/>
                    <a:gd name="connsiteX5" fmla="*/ 1134905 w 2443973"/>
                    <a:gd name="connsiteY5" fmla="*/ 2649296 h 2685520"/>
                    <a:gd name="connsiteX6" fmla="*/ 1802725 w 2443973"/>
                    <a:gd name="connsiteY6" fmla="*/ 2608199 h 2685520"/>
                    <a:gd name="connsiteX7" fmla="*/ 2439723 w 2443973"/>
                    <a:gd name="connsiteY7" fmla="*/ 1837637 h 2685520"/>
                    <a:gd name="connsiteX8" fmla="*/ 1997934 w 2443973"/>
                    <a:gd name="connsiteY8" fmla="*/ 1067075 h 2685520"/>
                    <a:gd name="connsiteX9" fmla="*/ 1724161 w 2443973"/>
                    <a:gd name="connsiteY9" fmla="*/ 260228 h 2685520"/>
                    <a:gd name="connsiteX10" fmla="*/ 1179631 w 2443973"/>
                    <a:gd name="connsiteY10" fmla="*/ 358 h 2685520"/>
                    <a:gd name="connsiteX0" fmla="*/ 1179694 w 2444036"/>
                    <a:gd name="connsiteY0" fmla="*/ 358 h 2685520"/>
                    <a:gd name="connsiteX1" fmla="*/ 687758 w 2444036"/>
                    <a:gd name="connsiteY1" fmla="*/ 300712 h 2685520"/>
                    <a:gd name="connsiteX2" fmla="*/ 485861 w 2444036"/>
                    <a:gd name="connsiteY2" fmla="*/ 1003596 h 2685520"/>
                    <a:gd name="connsiteX3" fmla="*/ 1141 w 2444036"/>
                    <a:gd name="connsiteY3" fmla="*/ 1703544 h 2685520"/>
                    <a:gd name="connsiteX4" fmla="*/ 467148 w 2444036"/>
                    <a:gd name="connsiteY4" fmla="*/ 2526006 h 2685520"/>
                    <a:gd name="connsiteX5" fmla="*/ 1134968 w 2444036"/>
                    <a:gd name="connsiteY5" fmla="*/ 2649296 h 2685520"/>
                    <a:gd name="connsiteX6" fmla="*/ 1802788 w 2444036"/>
                    <a:gd name="connsiteY6" fmla="*/ 2608199 h 2685520"/>
                    <a:gd name="connsiteX7" fmla="*/ 2439786 w 2444036"/>
                    <a:gd name="connsiteY7" fmla="*/ 1837637 h 2685520"/>
                    <a:gd name="connsiteX8" fmla="*/ 1997997 w 2444036"/>
                    <a:gd name="connsiteY8" fmla="*/ 1067075 h 2685520"/>
                    <a:gd name="connsiteX9" fmla="*/ 1724224 w 2444036"/>
                    <a:gd name="connsiteY9" fmla="*/ 260228 h 2685520"/>
                    <a:gd name="connsiteX10" fmla="*/ 1179694 w 2444036"/>
                    <a:gd name="connsiteY10" fmla="*/ 358 h 2685520"/>
                    <a:gd name="connsiteX0" fmla="*/ 1179694 w 2441319"/>
                    <a:gd name="connsiteY0" fmla="*/ 358 h 2678721"/>
                    <a:gd name="connsiteX1" fmla="*/ 687758 w 2441319"/>
                    <a:gd name="connsiteY1" fmla="*/ 300712 h 2678721"/>
                    <a:gd name="connsiteX2" fmla="*/ 485861 w 2441319"/>
                    <a:gd name="connsiteY2" fmla="*/ 1003596 h 2678721"/>
                    <a:gd name="connsiteX3" fmla="*/ 1141 w 2441319"/>
                    <a:gd name="connsiteY3" fmla="*/ 1703544 h 2678721"/>
                    <a:gd name="connsiteX4" fmla="*/ 467148 w 2441319"/>
                    <a:gd name="connsiteY4" fmla="*/ 2526006 h 2678721"/>
                    <a:gd name="connsiteX5" fmla="*/ 1134968 w 2441319"/>
                    <a:gd name="connsiteY5" fmla="*/ 2649296 h 2678721"/>
                    <a:gd name="connsiteX6" fmla="*/ 1889874 w 2441319"/>
                    <a:gd name="connsiteY6" fmla="*/ 2597313 h 2678721"/>
                    <a:gd name="connsiteX7" fmla="*/ 2439786 w 2441319"/>
                    <a:gd name="connsiteY7" fmla="*/ 1837637 h 2678721"/>
                    <a:gd name="connsiteX8" fmla="*/ 1997997 w 2441319"/>
                    <a:gd name="connsiteY8" fmla="*/ 1067075 h 2678721"/>
                    <a:gd name="connsiteX9" fmla="*/ 1724224 w 2441319"/>
                    <a:gd name="connsiteY9" fmla="*/ 260228 h 2678721"/>
                    <a:gd name="connsiteX10" fmla="*/ 1179694 w 2441319"/>
                    <a:gd name="connsiteY10" fmla="*/ 358 h 2678721"/>
                    <a:gd name="connsiteX0" fmla="*/ 1179694 w 2441319"/>
                    <a:gd name="connsiteY0" fmla="*/ 358 h 2660469"/>
                    <a:gd name="connsiteX1" fmla="*/ 687758 w 2441319"/>
                    <a:gd name="connsiteY1" fmla="*/ 300712 h 2660469"/>
                    <a:gd name="connsiteX2" fmla="*/ 485861 w 2441319"/>
                    <a:gd name="connsiteY2" fmla="*/ 1003596 h 2660469"/>
                    <a:gd name="connsiteX3" fmla="*/ 1141 w 2441319"/>
                    <a:gd name="connsiteY3" fmla="*/ 1703544 h 2660469"/>
                    <a:gd name="connsiteX4" fmla="*/ 467148 w 2441319"/>
                    <a:gd name="connsiteY4" fmla="*/ 2526006 h 2660469"/>
                    <a:gd name="connsiteX5" fmla="*/ 1134968 w 2441319"/>
                    <a:gd name="connsiteY5" fmla="*/ 2649296 h 2660469"/>
                    <a:gd name="connsiteX6" fmla="*/ 1889874 w 2441319"/>
                    <a:gd name="connsiteY6" fmla="*/ 2597313 h 2660469"/>
                    <a:gd name="connsiteX7" fmla="*/ 2439786 w 2441319"/>
                    <a:gd name="connsiteY7" fmla="*/ 1837637 h 2660469"/>
                    <a:gd name="connsiteX8" fmla="*/ 1997997 w 2441319"/>
                    <a:gd name="connsiteY8" fmla="*/ 1067075 h 2660469"/>
                    <a:gd name="connsiteX9" fmla="*/ 1724224 w 2441319"/>
                    <a:gd name="connsiteY9" fmla="*/ 260228 h 2660469"/>
                    <a:gd name="connsiteX10" fmla="*/ 1179694 w 2441319"/>
                    <a:gd name="connsiteY10" fmla="*/ 358 h 2660469"/>
                    <a:gd name="connsiteX0" fmla="*/ 1179704 w 2441329"/>
                    <a:gd name="connsiteY0" fmla="*/ 358 h 2676862"/>
                    <a:gd name="connsiteX1" fmla="*/ 687768 w 2441329"/>
                    <a:gd name="connsiteY1" fmla="*/ 300712 h 2676862"/>
                    <a:gd name="connsiteX2" fmla="*/ 485871 w 2441329"/>
                    <a:gd name="connsiteY2" fmla="*/ 1003596 h 2676862"/>
                    <a:gd name="connsiteX3" fmla="*/ 1151 w 2441329"/>
                    <a:gd name="connsiteY3" fmla="*/ 1703544 h 2676862"/>
                    <a:gd name="connsiteX4" fmla="*/ 467158 w 2441329"/>
                    <a:gd name="connsiteY4" fmla="*/ 2526006 h 2676862"/>
                    <a:gd name="connsiteX5" fmla="*/ 1258350 w 2441329"/>
                    <a:gd name="connsiteY5" fmla="*/ 2645668 h 2676862"/>
                    <a:gd name="connsiteX6" fmla="*/ 1889884 w 2441329"/>
                    <a:gd name="connsiteY6" fmla="*/ 2597313 h 2676862"/>
                    <a:gd name="connsiteX7" fmla="*/ 2439796 w 2441329"/>
                    <a:gd name="connsiteY7" fmla="*/ 1837637 h 2676862"/>
                    <a:gd name="connsiteX8" fmla="*/ 1998007 w 2441329"/>
                    <a:gd name="connsiteY8" fmla="*/ 1067075 h 2676862"/>
                    <a:gd name="connsiteX9" fmla="*/ 1724234 w 2441329"/>
                    <a:gd name="connsiteY9" fmla="*/ 260228 h 2676862"/>
                    <a:gd name="connsiteX10" fmla="*/ 1179704 w 2441329"/>
                    <a:gd name="connsiteY10" fmla="*/ 358 h 2676862"/>
                    <a:gd name="connsiteX0" fmla="*/ 1179704 w 2441329"/>
                    <a:gd name="connsiteY0" fmla="*/ 358 h 2666278"/>
                    <a:gd name="connsiteX1" fmla="*/ 687768 w 2441329"/>
                    <a:gd name="connsiteY1" fmla="*/ 300712 h 2666278"/>
                    <a:gd name="connsiteX2" fmla="*/ 485871 w 2441329"/>
                    <a:gd name="connsiteY2" fmla="*/ 1003596 h 2666278"/>
                    <a:gd name="connsiteX3" fmla="*/ 1151 w 2441329"/>
                    <a:gd name="connsiteY3" fmla="*/ 1703544 h 2666278"/>
                    <a:gd name="connsiteX4" fmla="*/ 467158 w 2441329"/>
                    <a:gd name="connsiteY4" fmla="*/ 2526006 h 2666278"/>
                    <a:gd name="connsiteX5" fmla="*/ 1258350 w 2441329"/>
                    <a:gd name="connsiteY5" fmla="*/ 2645668 h 2666278"/>
                    <a:gd name="connsiteX6" fmla="*/ 1889884 w 2441329"/>
                    <a:gd name="connsiteY6" fmla="*/ 2579171 h 2666278"/>
                    <a:gd name="connsiteX7" fmla="*/ 2439796 w 2441329"/>
                    <a:gd name="connsiteY7" fmla="*/ 1837637 h 2666278"/>
                    <a:gd name="connsiteX8" fmla="*/ 1998007 w 2441329"/>
                    <a:gd name="connsiteY8" fmla="*/ 1067075 h 2666278"/>
                    <a:gd name="connsiteX9" fmla="*/ 1724234 w 2441329"/>
                    <a:gd name="connsiteY9" fmla="*/ 260228 h 2666278"/>
                    <a:gd name="connsiteX10" fmla="*/ 1179704 w 2441329"/>
                    <a:gd name="connsiteY10" fmla="*/ 358 h 2666278"/>
                    <a:gd name="connsiteX0" fmla="*/ 1179704 w 2441329"/>
                    <a:gd name="connsiteY0" fmla="*/ 358 h 2647466"/>
                    <a:gd name="connsiteX1" fmla="*/ 687768 w 2441329"/>
                    <a:gd name="connsiteY1" fmla="*/ 300712 h 2647466"/>
                    <a:gd name="connsiteX2" fmla="*/ 485871 w 2441329"/>
                    <a:gd name="connsiteY2" fmla="*/ 1003596 h 2647466"/>
                    <a:gd name="connsiteX3" fmla="*/ 1151 w 2441329"/>
                    <a:gd name="connsiteY3" fmla="*/ 1703544 h 2647466"/>
                    <a:gd name="connsiteX4" fmla="*/ 467158 w 2441329"/>
                    <a:gd name="connsiteY4" fmla="*/ 2526006 h 2647466"/>
                    <a:gd name="connsiteX5" fmla="*/ 1258350 w 2441329"/>
                    <a:gd name="connsiteY5" fmla="*/ 2645668 h 2647466"/>
                    <a:gd name="connsiteX6" fmla="*/ 1889884 w 2441329"/>
                    <a:gd name="connsiteY6" fmla="*/ 2579171 h 2647466"/>
                    <a:gd name="connsiteX7" fmla="*/ 2439796 w 2441329"/>
                    <a:gd name="connsiteY7" fmla="*/ 1837637 h 2647466"/>
                    <a:gd name="connsiteX8" fmla="*/ 1998007 w 2441329"/>
                    <a:gd name="connsiteY8" fmla="*/ 1067075 h 2647466"/>
                    <a:gd name="connsiteX9" fmla="*/ 1724234 w 2441329"/>
                    <a:gd name="connsiteY9" fmla="*/ 260228 h 2647466"/>
                    <a:gd name="connsiteX10" fmla="*/ 1179704 w 2441329"/>
                    <a:gd name="connsiteY10" fmla="*/ 358 h 2647466"/>
                    <a:gd name="connsiteX0" fmla="*/ 1179704 w 2441329"/>
                    <a:gd name="connsiteY0" fmla="*/ 358 h 2646654"/>
                    <a:gd name="connsiteX1" fmla="*/ 687768 w 2441329"/>
                    <a:gd name="connsiteY1" fmla="*/ 300712 h 2646654"/>
                    <a:gd name="connsiteX2" fmla="*/ 485871 w 2441329"/>
                    <a:gd name="connsiteY2" fmla="*/ 1003596 h 2646654"/>
                    <a:gd name="connsiteX3" fmla="*/ 1151 w 2441329"/>
                    <a:gd name="connsiteY3" fmla="*/ 1703544 h 2646654"/>
                    <a:gd name="connsiteX4" fmla="*/ 467158 w 2441329"/>
                    <a:gd name="connsiteY4" fmla="*/ 2526006 h 2646654"/>
                    <a:gd name="connsiteX5" fmla="*/ 1258350 w 2441329"/>
                    <a:gd name="connsiteY5" fmla="*/ 2645668 h 2646654"/>
                    <a:gd name="connsiteX6" fmla="*/ 1889884 w 2441329"/>
                    <a:gd name="connsiteY6" fmla="*/ 2579171 h 2646654"/>
                    <a:gd name="connsiteX7" fmla="*/ 2439796 w 2441329"/>
                    <a:gd name="connsiteY7" fmla="*/ 1837637 h 2646654"/>
                    <a:gd name="connsiteX8" fmla="*/ 1998007 w 2441329"/>
                    <a:gd name="connsiteY8" fmla="*/ 1067075 h 2646654"/>
                    <a:gd name="connsiteX9" fmla="*/ 1724234 w 2441329"/>
                    <a:gd name="connsiteY9" fmla="*/ 260228 h 2646654"/>
                    <a:gd name="connsiteX10" fmla="*/ 1179704 w 2441329"/>
                    <a:gd name="connsiteY10" fmla="*/ 358 h 2646654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422"/>
                    <a:gd name="connsiteY0" fmla="*/ 358 h 2646881"/>
                    <a:gd name="connsiteX1" fmla="*/ 687768 w 2441422"/>
                    <a:gd name="connsiteY1" fmla="*/ 300712 h 2646881"/>
                    <a:gd name="connsiteX2" fmla="*/ 485871 w 2441422"/>
                    <a:gd name="connsiteY2" fmla="*/ 1003596 h 2646881"/>
                    <a:gd name="connsiteX3" fmla="*/ 1151 w 2441422"/>
                    <a:gd name="connsiteY3" fmla="*/ 1703544 h 2646881"/>
                    <a:gd name="connsiteX4" fmla="*/ 467158 w 2441422"/>
                    <a:gd name="connsiteY4" fmla="*/ 2526006 h 2646881"/>
                    <a:gd name="connsiteX5" fmla="*/ 1258350 w 2441422"/>
                    <a:gd name="connsiteY5" fmla="*/ 2645668 h 2646881"/>
                    <a:gd name="connsiteX6" fmla="*/ 1886255 w 2441422"/>
                    <a:gd name="connsiteY6" fmla="*/ 2564656 h 2646881"/>
                    <a:gd name="connsiteX7" fmla="*/ 2439796 w 2441422"/>
                    <a:gd name="connsiteY7" fmla="*/ 1837637 h 2646881"/>
                    <a:gd name="connsiteX8" fmla="*/ 1998007 w 2441422"/>
                    <a:gd name="connsiteY8" fmla="*/ 1067075 h 2646881"/>
                    <a:gd name="connsiteX9" fmla="*/ 1724234 w 2441422"/>
                    <a:gd name="connsiteY9" fmla="*/ 260228 h 2646881"/>
                    <a:gd name="connsiteX10" fmla="*/ 1179704 w 2441422"/>
                    <a:gd name="connsiteY10" fmla="*/ 358 h 2646881"/>
                    <a:gd name="connsiteX0" fmla="*/ 1179105 w 2440823"/>
                    <a:gd name="connsiteY0" fmla="*/ 358 h 2646881"/>
                    <a:gd name="connsiteX1" fmla="*/ 687169 w 2440823"/>
                    <a:gd name="connsiteY1" fmla="*/ 300712 h 2646881"/>
                    <a:gd name="connsiteX2" fmla="*/ 387710 w 2440823"/>
                    <a:gd name="connsiteY2" fmla="*/ 969940 h 2646881"/>
                    <a:gd name="connsiteX3" fmla="*/ 552 w 2440823"/>
                    <a:gd name="connsiteY3" fmla="*/ 1703544 h 2646881"/>
                    <a:gd name="connsiteX4" fmla="*/ 466559 w 2440823"/>
                    <a:gd name="connsiteY4" fmla="*/ 2526006 h 2646881"/>
                    <a:gd name="connsiteX5" fmla="*/ 1257751 w 2440823"/>
                    <a:gd name="connsiteY5" fmla="*/ 2645668 h 2646881"/>
                    <a:gd name="connsiteX6" fmla="*/ 1885656 w 2440823"/>
                    <a:gd name="connsiteY6" fmla="*/ 2564656 h 2646881"/>
                    <a:gd name="connsiteX7" fmla="*/ 2439197 w 2440823"/>
                    <a:gd name="connsiteY7" fmla="*/ 1837637 h 2646881"/>
                    <a:gd name="connsiteX8" fmla="*/ 1997408 w 2440823"/>
                    <a:gd name="connsiteY8" fmla="*/ 1067075 h 2646881"/>
                    <a:gd name="connsiteX9" fmla="*/ 1723635 w 2440823"/>
                    <a:gd name="connsiteY9" fmla="*/ 260228 h 2646881"/>
                    <a:gd name="connsiteX10" fmla="*/ 1179105 w 2440823"/>
                    <a:gd name="connsiteY10" fmla="*/ 358 h 2646881"/>
                    <a:gd name="connsiteX0" fmla="*/ 1179105 w 2450770"/>
                    <a:gd name="connsiteY0" fmla="*/ 322 h 2646845"/>
                    <a:gd name="connsiteX1" fmla="*/ 687169 w 2450770"/>
                    <a:gd name="connsiteY1" fmla="*/ 300676 h 2646845"/>
                    <a:gd name="connsiteX2" fmla="*/ 387710 w 2450770"/>
                    <a:gd name="connsiteY2" fmla="*/ 969904 h 2646845"/>
                    <a:gd name="connsiteX3" fmla="*/ 552 w 2450770"/>
                    <a:gd name="connsiteY3" fmla="*/ 1703508 h 2646845"/>
                    <a:gd name="connsiteX4" fmla="*/ 466559 w 2450770"/>
                    <a:gd name="connsiteY4" fmla="*/ 2525970 h 2646845"/>
                    <a:gd name="connsiteX5" fmla="*/ 1257751 w 2450770"/>
                    <a:gd name="connsiteY5" fmla="*/ 2645632 h 2646845"/>
                    <a:gd name="connsiteX6" fmla="*/ 1885656 w 2450770"/>
                    <a:gd name="connsiteY6" fmla="*/ 2564620 h 2646845"/>
                    <a:gd name="connsiteX7" fmla="*/ 2439197 w 2450770"/>
                    <a:gd name="connsiteY7" fmla="*/ 1837601 h 2646845"/>
                    <a:gd name="connsiteX8" fmla="*/ 2114483 w 2450770"/>
                    <a:gd name="connsiteY8" fmla="*/ 999729 h 2646845"/>
                    <a:gd name="connsiteX9" fmla="*/ 1723635 w 2450770"/>
                    <a:gd name="connsiteY9" fmla="*/ 260192 h 2646845"/>
                    <a:gd name="connsiteX10" fmla="*/ 1179105 w 2450770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723498 w 2450633"/>
                    <a:gd name="connsiteY9" fmla="*/ 260192 h 2646845"/>
                    <a:gd name="connsiteX10" fmla="*/ 1178968 w 2450633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821060 w 2450633"/>
                    <a:gd name="connsiteY9" fmla="*/ 260193 h 2646845"/>
                    <a:gd name="connsiteX10" fmla="*/ 1178968 w 2450633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142082 w 2413747"/>
                    <a:gd name="connsiteY0" fmla="*/ 322 h 2655444"/>
                    <a:gd name="connsiteX1" fmla="*/ 552583 w 2413747"/>
                    <a:gd name="connsiteY1" fmla="*/ 300677 h 2655444"/>
                    <a:gd name="connsiteX2" fmla="*/ 350687 w 2413747"/>
                    <a:gd name="connsiteY2" fmla="*/ 969904 h 2655444"/>
                    <a:gd name="connsiteX3" fmla="*/ 2556 w 2413747"/>
                    <a:gd name="connsiteY3" fmla="*/ 1854963 h 2655444"/>
                    <a:gd name="connsiteX4" fmla="*/ 546612 w 2413747"/>
                    <a:gd name="connsiteY4" fmla="*/ 2576455 h 2655444"/>
                    <a:gd name="connsiteX5" fmla="*/ 1220728 w 2413747"/>
                    <a:gd name="connsiteY5" fmla="*/ 2645632 h 2655444"/>
                    <a:gd name="connsiteX6" fmla="*/ 1848633 w 2413747"/>
                    <a:gd name="connsiteY6" fmla="*/ 2564620 h 2655444"/>
                    <a:gd name="connsiteX7" fmla="*/ 2402174 w 2413747"/>
                    <a:gd name="connsiteY7" fmla="*/ 1837601 h 2655444"/>
                    <a:gd name="connsiteX8" fmla="*/ 2077460 w 2413747"/>
                    <a:gd name="connsiteY8" fmla="*/ 999729 h 2655444"/>
                    <a:gd name="connsiteX9" fmla="*/ 1784174 w 2413747"/>
                    <a:gd name="connsiteY9" fmla="*/ 260193 h 2655444"/>
                    <a:gd name="connsiteX10" fmla="*/ 1142082 w 2413747"/>
                    <a:gd name="connsiteY10" fmla="*/ 322 h 2655444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064705 w 2336370"/>
                    <a:gd name="connsiteY0" fmla="*/ 322 h 2662273"/>
                    <a:gd name="connsiteX1" fmla="*/ 475206 w 2336370"/>
                    <a:gd name="connsiteY1" fmla="*/ 300677 h 2662273"/>
                    <a:gd name="connsiteX2" fmla="*/ 273310 w 2336370"/>
                    <a:gd name="connsiteY2" fmla="*/ 969904 h 2662273"/>
                    <a:gd name="connsiteX3" fmla="*/ 3228 w 2336370"/>
                    <a:gd name="connsiteY3" fmla="*/ 1838135 h 2662273"/>
                    <a:gd name="connsiteX4" fmla="*/ 469235 w 2336370"/>
                    <a:gd name="connsiteY4" fmla="*/ 2576455 h 2662273"/>
                    <a:gd name="connsiteX5" fmla="*/ 1143351 w 2336370"/>
                    <a:gd name="connsiteY5" fmla="*/ 2645632 h 2662273"/>
                    <a:gd name="connsiteX6" fmla="*/ 1771256 w 2336370"/>
                    <a:gd name="connsiteY6" fmla="*/ 2564620 h 2662273"/>
                    <a:gd name="connsiteX7" fmla="*/ 2324797 w 2336370"/>
                    <a:gd name="connsiteY7" fmla="*/ 1837601 h 2662273"/>
                    <a:gd name="connsiteX8" fmla="*/ 2000083 w 2336370"/>
                    <a:gd name="connsiteY8" fmla="*/ 999729 h 2662273"/>
                    <a:gd name="connsiteX9" fmla="*/ 1706797 w 2336370"/>
                    <a:gd name="connsiteY9" fmla="*/ 260193 h 2662273"/>
                    <a:gd name="connsiteX10" fmla="*/ 1064705 w 2336370"/>
                    <a:gd name="connsiteY10" fmla="*/ 322 h 2662273"/>
                    <a:gd name="connsiteX0" fmla="*/ 1064705 w 2336370"/>
                    <a:gd name="connsiteY0" fmla="*/ 322 h 2682114"/>
                    <a:gd name="connsiteX1" fmla="*/ 475206 w 2336370"/>
                    <a:gd name="connsiteY1" fmla="*/ 300677 h 2682114"/>
                    <a:gd name="connsiteX2" fmla="*/ 273310 w 2336370"/>
                    <a:gd name="connsiteY2" fmla="*/ 969904 h 2682114"/>
                    <a:gd name="connsiteX3" fmla="*/ 3228 w 2336370"/>
                    <a:gd name="connsiteY3" fmla="*/ 1838135 h 2682114"/>
                    <a:gd name="connsiteX4" fmla="*/ 469235 w 2336370"/>
                    <a:gd name="connsiteY4" fmla="*/ 2576455 h 2682114"/>
                    <a:gd name="connsiteX5" fmla="*/ 1143351 w 2336370"/>
                    <a:gd name="connsiteY5" fmla="*/ 2645632 h 2682114"/>
                    <a:gd name="connsiteX6" fmla="*/ 1771256 w 2336370"/>
                    <a:gd name="connsiteY6" fmla="*/ 2564620 h 2682114"/>
                    <a:gd name="connsiteX7" fmla="*/ 2324797 w 2336370"/>
                    <a:gd name="connsiteY7" fmla="*/ 1837601 h 2682114"/>
                    <a:gd name="connsiteX8" fmla="*/ 2000083 w 2336370"/>
                    <a:gd name="connsiteY8" fmla="*/ 999729 h 2682114"/>
                    <a:gd name="connsiteX9" fmla="*/ 1706797 w 2336370"/>
                    <a:gd name="connsiteY9" fmla="*/ 260193 h 2682114"/>
                    <a:gd name="connsiteX10" fmla="*/ 1064705 w 2336370"/>
                    <a:gd name="connsiteY10" fmla="*/ 322 h 2682114"/>
                    <a:gd name="connsiteX0" fmla="*/ 1063645 w 2335310"/>
                    <a:gd name="connsiteY0" fmla="*/ 322 h 2671814"/>
                    <a:gd name="connsiteX1" fmla="*/ 474146 w 2335310"/>
                    <a:gd name="connsiteY1" fmla="*/ 300677 h 2671814"/>
                    <a:gd name="connsiteX2" fmla="*/ 272250 w 2335310"/>
                    <a:gd name="connsiteY2" fmla="*/ 969904 h 2671814"/>
                    <a:gd name="connsiteX3" fmla="*/ 2168 w 2335310"/>
                    <a:gd name="connsiteY3" fmla="*/ 1838135 h 2671814"/>
                    <a:gd name="connsiteX4" fmla="*/ 429149 w 2335310"/>
                    <a:gd name="connsiteY4" fmla="*/ 2559626 h 2671814"/>
                    <a:gd name="connsiteX5" fmla="*/ 1142291 w 2335310"/>
                    <a:gd name="connsiteY5" fmla="*/ 2645632 h 2671814"/>
                    <a:gd name="connsiteX6" fmla="*/ 1770196 w 2335310"/>
                    <a:gd name="connsiteY6" fmla="*/ 2564620 h 2671814"/>
                    <a:gd name="connsiteX7" fmla="*/ 2323737 w 2335310"/>
                    <a:gd name="connsiteY7" fmla="*/ 1837601 h 2671814"/>
                    <a:gd name="connsiteX8" fmla="*/ 1999023 w 2335310"/>
                    <a:gd name="connsiteY8" fmla="*/ 999729 h 2671814"/>
                    <a:gd name="connsiteX9" fmla="*/ 1705737 w 2335310"/>
                    <a:gd name="connsiteY9" fmla="*/ 260193 h 2671814"/>
                    <a:gd name="connsiteX10" fmla="*/ 1063645 w 2335310"/>
                    <a:gd name="connsiteY10" fmla="*/ 322 h 2671814"/>
                    <a:gd name="connsiteX0" fmla="*/ 1063645 w 2335310"/>
                    <a:gd name="connsiteY0" fmla="*/ 322 h 2658383"/>
                    <a:gd name="connsiteX1" fmla="*/ 474146 w 2335310"/>
                    <a:gd name="connsiteY1" fmla="*/ 300677 h 2658383"/>
                    <a:gd name="connsiteX2" fmla="*/ 272250 w 2335310"/>
                    <a:gd name="connsiteY2" fmla="*/ 969904 h 2658383"/>
                    <a:gd name="connsiteX3" fmla="*/ 2169 w 2335310"/>
                    <a:gd name="connsiteY3" fmla="*/ 1753995 h 2658383"/>
                    <a:gd name="connsiteX4" fmla="*/ 429149 w 2335310"/>
                    <a:gd name="connsiteY4" fmla="*/ 2559626 h 2658383"/>
                    <a:gd name="connsiteX5" fmla="*/ 1142291 w 2335310"/>
                    <a:gd name="connsiteY5" fmla="*/ 2645632 h 2658383"/>
                    <a:gd name="connsiteX6" fmla="*/ 1770196 w 2335310"/>
                    <a:gd name="connsiteY6" fmla="*/ 2564620 h 2658383"/>
                    <a:gd name="connsiteX7" fmla="*/ 2323737 w 2335310"/>
                    <a:gd name="connsiteY7" fmla="*/ 1837601 h 2658383"/>
                    <a:gd name="connsiteX8" fmla="*/ 1999023 w 2335310"/>
                    <a:gd name="connsiteY8" fmla="*/ 999729 h 2658383"/>
                    <a:gd name="connsiteX9" fmla="*/ 1705737 w 2335310"/>
                    <a:gd name="connsiteY9" fmla="*/ 260193 h 2658383"/>
                    <a:gd name="connsiteX10" fmla="*/ 1063645 w 2335310"/>
                    <a:gd name="connsiteY10" fmla="*/ 322 h 2658383"/>
                    <a:gd name="connsiteX0" fmla="*/ 1061955 w 2333620"/>
                    <a:gd name="connsiteY0" fmla="*/ 322 h 2658383"/>
                    <a:gd name="connsiteX1" fmla="*/ 472456 w 2333620"/>
                    <a:gd name="connsiteY1" fmla="*/ 300677 h 2658383"/>
                    <a:gd name="connsiteX2" fmla="*/ 270560 w 2333620"/>
                    <a:gd name="connsiteY2" fmla="*/ 969904 h 2658383"/>
                    <a:gd name="connsiteX3" fmla="*/ 479 w 2333620"/>
                    <a:gd name="connsiteY3" fmla="*/ 1753995 h 2658383"/>
                    <a:gd name="connsiteX4" fmla="*/ 427459 w 2333620"/>
                    <a:gd name="connsiteY4" fmla="*/ 2559626 h 2658383"/>
                    <a:gd name="connsiteX5" fmla="*/ 1140601 w 2333620"/>
                    <a:gd name="connsiteY5" fmla="*/ 2645632 h 2658383"/>
                    <a:gd name="connsiteX6" fmla="*/ 1768506 w 2333620"/>
                    <a:gd name="connsiteY6" fmla="*/ 2564620 h 2658383"/>
                    <a:gd name="connsiteX7" fmla="*/ 2322047 w 2333620"/>
                    <a:gd name="connsiteY7" fmla="*/ 1837601 h 2658383"/>
                    <a:gd name="connsiteX8" fmla="*/ 1997333 w 2333620"/>
                    <a:gd name="connsiteY8" fmla="*/ 999729 h 2658383"/>
                    <a:gd name="connsiteX9" fmla="*/ 1704047 w 2333620"/>
                    <a:gd name="connsiteY9" fmla="*/ 260193 h 2658383"/>
                    <a:gd name="connsiteX10" fmla="*/ 1061955 w 2333620"/>
                    <a:gd name="connsiteY10" fmla="*/ 322 h 2658383"/>
                    <a:gd name="connsiteX0" fmla="*/ 1062201 w 2333866"/>
                    <a:gd name="connsiteY0" fmla="*/ 322 h 2658383"/>
                    <a:gd name="connsiteX1" fmla="*/ 472702 w 2333866"/>
                    <a:gd name="connsiteY1" fmla="*/ 300677 h 2658383"/>
                    <a:gd name="connsiteX2" fmla="*/ 329343 w 2333866"/>
                    <a:gd name="connsiteY2" fmla="*/ 969905 h 2658383"/>
                    <a:gd name="connsiteX3" fmla="*/ 725 w 2333866"/>
                    <a:gd name="connsiteY3" fmla="*/ 1753995 h 2658383"/>
                    <a:gd name="connsiteX4" fmla="*/ 427705 w 2333866"/>
                    <a:gd name="connsiteY4" fmla="*/ 2559626 h 2658383"/>
                    <a:gd name="connsiteX5" fmla="*/ 1140847 w 2333866"/>
                    <a:gd name="connsiteY5" fmla="*/ 2645632 h 2658383"/>
                    <a:gd name="connsiteX6" fmla="*/ 1768752 w 2333866"/>
                    <a:gd name="connsiteY6" fmla="*/ 2564620 h 2658383"/>
                    <a:gd name="connsiteX7" fmla="*/ 2322293 w 2333866"/>
                    <a:gd name="connsiteY7" fmla="*/ 1837601 h 2658383"/>
                    <a:gd name="connsiteX8" fmla="*/ 1997579 w 2333866"/>
                    <a:gd name="connsiteY8" fmla="*/ 999729 h 2658383"/>
                    <a:gd name="connsiteX9" fmla="*/ 1704293 w 2333866"/>
                    <a:gd name="connsiteY9" fmla="*/ 260193 h 2658383"/>
                    <a:gd name="connsiteX10" fmla="*/ 1062201 w 2333866"/>
                    <a:gd name="connsiteY10" fmla="*/ 322 h 2658383"/>
                    <a:gd name="connsiteX0" fmla="*/ 1069711 w 2341376"/>
                    <a:gd name="connsiteY0" fmla="*/ 322 h 2658383"/>
                    <a:gd name="connsiteX1" fmla="*/ 480212 w 2341376"/>
                    <a:gd name="connsiteY1" fmla="*/ 300677 h 2658383"/>
                    <a:gd name="connsiteX2" fmla="*/ 336853 w 2341376"/>
                    <a:gd name="connsiteY2" fmla="*/ 969905 h 2658383"/>
                    <a:gd name="connsiteX3" fmla="*/ 8235 w 2341376"/>
                    <a:gd name="connsiteY3" fmla="*/ 1753995 h 2658383"/>
                    <a:gd name="connsiteX4" fmla="*/ 435215 w 2341376"/>
                    <a:gd name="connsiteY4" fmla="*/ 2559626 h 2658383"/>
                    <a:gd name="connsiteX5" fmla="*/ 1148357 w 2341376"/>
                    <a:gd name="connsiteY5" fmla="*/ 2645632 h 2658383"/>
                    <a:gd name="connsiteX6" fmla="*/ 1776262 w 2341376"/>
                    <a:gd name="connsiteY6" fmla="*/ 2564620 h 2658383"/>
                    <a:gd name="connsiteX7" fmla="*/ 2329803 w 2341376"/>
                    <a:gd name="connsiteY7" fmla="*/ 1837601 h 2658383"/>
                    <a:gd name="connsiteX8" fmla="*/ 2005089 w 2341376"/>
                    <a:gd name="connsiteY8" fmla="*/ 999729 h 2658383"/>
                    <a:gd name="connsiteX9" fmla="*/ 1711803 w 2341376"/>
                    <a:gd name="connsiteY9" fmla="*/ 260193 h 2658383"/>
                    <a:gd name="connsiteX10" fmla="*/ 1069711 w 2341376"/>
                    <a:gd name="connsiteY10" fmla="*/ 322 h 2658383"/>
                    <a:gd name="connsiteX0" fmla="*/ 1068567 w 2340232"/>
                    <a:gd name="connsiteY0" fmla="*/ 322 h 2648508"/>
                    <a:gd name="connsiteX1" fmla="*/ 479068 w 2340232"/>
                    <a:gd name="connsiteY1" fmla="*/ 300677 h 2648508"/>
                    <a:gd name="connsiteX2" fmla="*/ 335709 w 2340232"/>
                    <a:gd name="connsiteY2" fmla="*/ 969905 h 2648508"/>
                    <a:gd name="connsiteX3" fmla="*/ 7091 w 2340232"/>
                    <a:gd name="connsiteY3" fmla="*/ 1753995 h 2648508"/>
                    <a:gd name="connsiteX4" fmla="*/ 434071 w 2340232"/>
                    <a:gd name="connsiteY4" fmla="*/ 2559626 h 2648508"/>
                    <a:gd name="connsiteX5" fmla="*/ 1147213 w 2340232"/>
                    <a:gd name="connsiteY5" fmla="*/ 2645632 h 2648508"/>
                    <a:gd name="connsiteX6" fmla="*/ 1775118 w 2340232"/>
                    <a:gd name="connsiteY6" fmla="*/ 2564620 h 2648508"/>
                    <a:gd name="connsiteX7" fmla="*/ 2328659 w 2340232"/>
                    <a:gd name="connsiteY7" fmla="*/ 1837601 h 2648508"/>
                    <a:gd name="connsiteX8" fmla="*/ 2003945 w 2340232"/>
                    <a:gd name="connsiteY8" fmla="*/ 999729 h 2648508"/>
                    <a:gd name="connsiteX9" fmla="*/ 1710659 w 2340232"/>
                    <a:gd name="connsiteY9" fmla="*/ 260193 h 2648508"/>
                    <a:gd name="connsiteX10" fmla="*/ 1068567 w 2340232"/>
                    <a:gd name="connsiteY10" fmla="*/ 322 h 2648508"/>
                    <a:gd name="connsiteX0" fmla="*/ 1068567 w 2340232"/>
                    <a:gd name="connsiteY0" fmla="*/ 322 h 2645669"/>
                    <a:gd name="connsiteX1" fmla="*/ 479068 w 2340232"/>
                    <a:gd name="connsiteY1" fmla="*/ 300677 h 2645669"/>
                    <a:gd name="connsiteX2" fmla="*/ 335709 w 2340232"/>
                    <a:gd name="connsiteY2" fmla="*/ 969905 h 2645669"/>
                    <a:gd name="connsiteX3" fmla="*/ 7091 w 2340232"/>
                    <a:gd name="connsiteY3" fmla="*/ 1753995 h 2645669"/>
                    <a:gd name="connsiteX4" fmla="*/ 434071 w 2340232"/>
                    <a:gd name="connsiteY4" fmla="*/ 2559626 h 2645669"/>
                    <a:gd name="connsiteX5" fmla="*/ 1147213 w 2340232"/>
                    <a:gd name="connsiteY5" fmla="*/ 2645632 h 2645669"/>
                    <a:gd name="connsiteX6" fmla="*/ 1775118 w 2340232"/>
                    <a:gd name="connsiteY6" fmla="*/ 2564620 h 2645669"/>
                    <a:gd name="connsiteX7" fmla="*/ 2328659 w 2340232"/>
                    <a:gd name="connsiteY7" fmla="*/ 1837601 h 2645669"/>
                    <a:gd name="connsiteX8" fmla="*/ 2003945 w 2340232"/>
                    <a:gd name="connsiteY8" fmla="*/ 999729 h 2645669"/>
                    <a:gd name="connsiteX9" fmla="*/ 1710659 w 2340232"/>
                    <a:gd name="connsiteY9" fmla="*/ 260193 h 2645669"/>
                    <a:gd name="connsiteX10" fmla="*/ 1068567 w 2340232"/>
                    <a:gd name="connsiteY10" fmla="*/ 322 h 2645669"/>
                    <a:gd name="connsiteX0" fmla="*/ 1070173 w 2341838"/>
                    <a:gd name="connsiteY0" fmla="*/ 322 h 2645669"/>
                    <a:gd name="connsiteX1" fmla="*/ 480674 w 2341838"/>
                    <a:gd name="connsiteY1" fmla="*/ 300677 h 2645669"/>
                    <a:gd name="connsiteX2" fmla="*/ 337315 w 2341838"/>
                    <a:gd name="connsiteY2" fmla="*/ 969905 h 2645669"/>
                    <a:gd name="connsiteX3" fmla="*/ 8697 w 2341838"/>
                    <a:gd name="connsiteY3" fmla="*/ 1753995 h 2645669"/>
                    <a:gd name="connsiteX4" fmla="*/ 435677 w 2341838"/>
                    <a:gd name="connsiteY4" fmla="*/ 2559626 h 2645669"/>
                    <a:gd name="connsiteX5" fmla="*/ 1148819 w 2341838"/>
                    <a:gd name="connsiteY5" fmla="*/ 2645632 h 2645669"/>
                    <a:gd name="connsiteX6" fmla="*/ 1776724 w 2341838"/>
                    <a:gd name="connsiteY6" fmla="*/ 2564620 h 2645669"/>
                    <a:gd name="connsiteX7" fmla="*/ 2330265 w 2341838"/>
                    <a:gd name="connsiteY7" fmla="*/ 1837601 h 2645669"/>
                    <a:gd name="connsiteX8" fmla="*/ 2005551 w 2341838"/>
                    <a:gd name="connsiteY8" fmla="*/ 999729 h 2645669"/>
                    <a:gd name="connsiteX9" fmla="*/ 1712265 w 2341838"/>
                    <a:gd name="connsiteY9" fmla="*/ 260193 h 2645669"/>
                    <a:gd name="connsiteX10" fmla="*/ 1070173 w 2341838"/>
                    <a:gd name="connsiteY10" fmla="*/ 322 h 2645669"/>
                    <a:gd name="connsiteX0" fmla="*/ 1070173 w 2341838"/>
                    <a:gd name="connsiteY0" fmla="*/ 322 h 2652966"/>
                    <a:gd name="connsiteX1" fmla="*/ 480674 w 2341838"/>
                    <a:gd name="connsiteY1" fmla="*/ 300677 h 2652966"/>
                    <a:gd name="connsiteX2" fmla="*/ 337315 w 2341838"/>
                    <a:gd name="connsiteY2" fmla="*/ 969905 h 2652966"/>
                    <a:gd name="connsiteX3" fmla="*/ 8697 w 2341838"/>
                    <a:gd name="connsiteY3" fmla="*/ 1753995 h 2652966"/>
                    <a:gd name="connsiteX4" fmla="*/ 435677 w 2341838"/>
                    <a:gd name="connsiteY4" fmla="*/ 2559626 h 2652966"/>
                    <a:gd name="connsiteX5" fmla="*/ 1148819 w 2341838"/>
                    <a:gd name="connsiteY5" fmla="*/ 2645632 h 2652966"/>
                    <a:gd name="connsiteX6" fmla="*/ 1776724 w 2341838"/>
                    <a:gd name="connsiteY6" fmla="*/ 2564620 h 2652966"/>
                    <a:gd name="connsiteX7" fmla="*/ 2330265 w 2341838"/>
                    <a:gd name="connsiteY7" fmla="*/ 1837601 h 2652966"/>
                    <a:gd name="connsiteX8" fmla="*/ 2005551 w 2341838"/>
                    <a:gd name="connsiteY8" fmla="*/ 999729 h 2652966"/>
                    <a:gd name="connsiteX9" fmla="*/ 1712265 w 2341838"/>
                    <a:gd name="connsiteY9" fmla="*/ 260193 h 2652966"/>
                    <a:gd name="connsiteX10" fmla="*/ 1070173 w 2341838"/>
                    <a:gd name="connsiteY10" fmla="*/ 322 h 2652966"/>
                    <a:gd name="connsiteX0" fmla="*/ 1070687 w 2342352"/>
                    <a:gd name="connsiteY0" fmla="*/ 322 h 2645669"/>
                    <a:gd name="connsiteX1" fmla="*/ 481188 w 2342352"/>
                    <a:gd name="connsiteY1" fmla="*/ 300677 h 2645669"/>
                    <a:gd name="connsiteX2" fmla="*/ 337829 w 2342352"/>
                    <a:gd name="connsiteY2" fmla="*/ 969905 h 2645669"/>
                    <a:gd name="connsiteX3" fmla="*/ 9211 w 2342352"/>
                    <a:gd name="connsiteY3" fmla="*/ 1753995 h 2645669"/>
                    <a:gd name="connsiteX4" fmla="*/ 436191 w 2342352"/>
                    <a:gd name="connsiteY4" fmla="*/ 2559626 h 2645669"/>
                    <a:gd name="connsiteX5" fmla="*/ 1149333 w 2342352"/>
                    <a:gd name="connsiteY5" fmla="*/ 2645632 h 2645669"/>
                    <a:gd name="connsiteX6" fmla="*/ 1777238 w 2342352"/>
                    <a:gd name="connsiteY6" fmla="*/ 2564620 h 2645669"/>
                    <a:gd name="connsiteX7" fmla="*/ 2330779 w 2342352"/>
                    <a:gd name="connsiteY7" fmla="*/ 1837601 h 2645669"/>
                    <a:gd name="connsiteX8" fmla="*/ 2006065 w 2342352"/>
                    <a:gd name="connsiteY8" fmla="*/ 999729 h 2645669"/>
                    <a:gd name="connsiteX9" fmla="*/ 1712779 w 2342352"/>
                    <a:gd name="connsiteY9" fmla="*/ 260193 h 2645669"/>
                    <a:gd name="connsiteX10" fmla="*/ 1070687 w 2342352"/>
                    <a:gd name="connsiteY10" fmla="*/ 322 h 2645669"/>
                    <a:gd name="connsiteX0" fmla="*/ 1062201 w 2333866"/>
                    <a:gd name="connsiteY0" fmla="*/ 322 h 2645669"/>
                    <a:gd name="connsiteX1" fmla="*/ 472702 w 2333866"/>
                    <a:gd name="connsiteY1" fmla="*/ 300677 h 2645669"/>
                    <a:gd name="connsiteX2" fmla="*/ 329343 w 2333866"/>
                    <a:gd name="connsiteY2" fmla="*/ 969905 h 2645669"/>
                    <a:gd name="connsiteX3" fmla="*/ 725 w 2333866"/>
                    <a:gd name="connsiteY3" fmla="*/ 1753995 h 2645669"/>
                    <a:gd name="connsiteX4" fmla="*/ 427705 w 2333866"/>
                    <a:gd name="connsiteY4" fmla="*/ 2559626 h 2645669"/>
                    <a:gd name="connsiteX5" fmla="*/ 1140847 w 2333866"/>
                    <a:gd name="connsiteY5" fmla="*/ 2645632 h 2645669"/>
                    <a:gd name="connsiteX6" fmla="*/ 1768752 w 2333866"/>
                    <a:gd name="connsiteY6" fmla="*/ 2564620 h 2645669"/>
                    <a:gd name="connsiteX7" fmla="*/ 2322293 w 2333866"/>
                    <a:gd name="connsiteY7" fmla="*/ 1837601 h 2645669"/>
                    <a:gd name="connsiteX8" fmla="*/ 1997579 w 2333866"/>
                    <a:gd name="connsiteY8" fmla="*/ 999729 h 2645669"/>
                    <a:gd name="connsiteX9" fmla="*/ 1704293 w 2333866"/>
                    <a:gd name="connsiteY9" fmla="*/ 260193 h 2645669"/>
                    <a:gd name="connsiteX10" fmla="*/ 1062201 w 2333866"/>
                    <a:gd name="connsiteY10" fmla="*/ 322 h 2645669"/>
                    <a:gd name="connsiteX0" fmla="*/ 1061511 w 2333176"/>
                    <a:gd name="connsiteY0" fmla="*/ 322 h 2645669"/>
                    <a:gd name="connsiteX1" fmla="*/ 472012 w 2333176"/>
                    <a:gd name="connsiteY1" fmla="*/ 300677 h 2645669"/>
                    <a:gd name="connsiteX2" fmla="*/ 328653 w 2333176"/>
                    <a:gd name="connsiteY2" fmla="*/ 969905 h 2645669"/>
                    <a:gd name="connsiteX3" fmla="*/ 35 w 2333176"/>
                    <a:gd name="connsiteY3" fmla="*/ 1753995 h 2645669"/>
                    <a:gd name="connsiteX4" fmla="*/ 427015 w 2333176"/>
                    <a:gd name="connsiteY4" fmla="*/ 2559626 h 2645669"/>
                    <a:gd name="connsiteX5" fmla="*/ 1140157 w 2333176"/>
                    <a:gd name="connsiteY5" fmla="*/ 2645632 h 2645669"/>
                    <a:gd name="connsiteX6" fmla="*/ 1768062 w 2333176"/>
                    <a:gd name="connsiteY6" fmla="*/ 2564620 h 2645669"/>
                    <a:gd name="connsiteX7" fmla="*/ 2321603 w 2333176"/>
                    <a:gd name="connsiteY7" fmla="*/ 1837601 h 2645669"/>
                    <a:gd name="connsiteX8" fmla="*/ 1996889 w 2333176"/>
                    <a:gd name="connsiteY8" fmla="*/ 999729 h 2645669"/>
                    <a:gd name="connsiteX9" fmla="*/ 1703603 w 2333176"/>
                    <a:gd name="connsiteY9" fmla="*/ 260193 h 2645669"/>
                    <a:gd name="connsiteX10" fmla="*/ 1061511 w 2333176"/>
                    <a:gd name="connsiteY10" fmla="*/ 322 h 2645669"/>
                    <a:gd name="connsiteX0" fmla="*/ 1061522 w 2333187"/>
                    <a:gd name="connsiteY0" fmla="*/ 322 h 2664374"/>
                    <a:gd name="connsiteX1" fmla="*/ 472023 w 2333187"/>
                    <a:gd name="connsiteY1" fmla="*/ 300677 h 2664374"/>
                    <a:gd name="connsiteX2" fmla="*/ 328664 w 2333187"/>
                    <a:gd name="connsiteY2" fmla="*/ 969905 h 2664374"/>
                    <a:gd name="connsiteX3" fmla="*/ 46 w 2333187"/>
                    <a:gd name="connsiteY3" fmla="*/ 1753995 h 2664374"/>
                    <a:gd name="connsiteX4" fmla="*/ 427026 w 2333187"/>
                    <a:gd name="connsiteY4" fmla="*/ 2559626 h 2664374"/>
                    <a:gd name="connsiteX5" fmla="*/ 1140168 w 2333187"/>
                    <a:gd name="connsiteY5" fmla="*/ 2645632 h 2664374"/>
                    <a:gd name="connsiteX6" fmla="*/ 1768073 w 2333187"/>
                    <a:gd name="connsiteY6" fmla="*/ 2564620 h 2664374"/>
                    <a:gd name="connsiteX7" fmla="*/ 2321614 w 2333187"/>
                    <a:gd name="connsiteY7" fmla="*/ 1837601 h 2664374"/>
                    <a:gd name="connsiteX8" fmla="*/ 1996900 w 2333187"/>
                    <a:gd name="connsiteY8" fmla="*/ 999729 h 2664374"/>
                    <a:gd name="connsiteX9" fmla="*/ 1703614 w 2333187"/>
                    <a:gd name="connsiteY9" fmla="*/ 260193 h 2664374"/>
                    <a:gd name="connsiteX10" fmla="*/ 1061522 w 2333187"/>
                    <a:gd name="connsiteY10" fmla="*/ 322 h 2664374"/>
                    <a:gd name="connsiteX0" fmla="*/ 1061533 w 2333198"/>
                    <a:gd name="connsiteY0" fmla="*/ 322 h 2648508"/>
                    <a:gd name="connsiteX1" fmla="*/ 472034 w 2333198"/>
                    <a:gd name="connsiteY1" fmla="*/ 300677 h 2648508"/>
                    <a:gd name="connsiteX2" fmla="*/ 328675 w 2333198"/>
                    <a:gd name="connsiteY2" fmla="*/ 969905 h 2648508"/>
                    <a:gd name="connsiteX3" fmla="*/ 57 w 2333198"/>
                    <a:gd name="connsiteY3" fmla="*/ 1753995 h 2648508"/>
                    <a:gd name="connsiteX4" fmla="*/ 427037 w 2333198"/>
                    <a:gd name="connsiteY4" fmla="*/ 2559626 h 2648508"/>
                    <a:gd name="connsiteX5" fmla="*/ 1140179 w 2333198"/>
                    <a:gd name="connsiteY5" fmla="*/ 2645632 h 2648508"/>
                    <a:gd name="connsiteX6" fmla="*/ 1768084 w 2333198"/>
                    <a:gd name="connsiteY6" fmla="*/ 2564620 h 2648508"/>
                    <a:gd name="connsiteX7" fmla="*/ 2321625 w 2333198"/>
                    <a:gd name="connsiteY7" fmla="*/ 1837601 h 2648508"/>
                    <a:gd name="connsiteX8" fmla="*/ 1996911 w 2333198"/>
                    <a:gd name="connsiteY8" fmla="*/ 999729 h 2648508"/>
                    <a:gd name="connsiteX9" fmla="*/ 1703625 w 2333198"/>
                    <a:gd name="connsiteY9" fmla="*/ 260193 h 2648508"/>
                    <a:gd name="connsiteX10" fmla="*/ 1061533 w 2333198"/>
                    <a:gd name="connsiteY10" fmla="*/ 322 h 2648508"/>
                    <a:gd name="connsiteX0" fmla="*/ 1064839 w 2336504"/>
                    <a:gd name="connsiteY0" fmla="*/ 322 h 2654879"/>
                    <a:gd name="connsiteX1" fmla="*/ 475340 w 2336504"/>
                    <a:gd name="connsiteY1" fmla="*/ 300677 h 2654879"/>
                    <a:gd name="connsiteX2" fmla="*/ 331981 w 2336504"/>
                    <a:gd name="connsiteY2" fmla="*/ 969905 h 2654879"/>
                    <a:gd name="connsiteX3" fmla="*/ 3363 w 2336504"/>
                    <a:gd name="connsiteY3" fmla="*/ 1753995 h 2654879"/>
                    <a:gd name="connsiteX4" fmla="*/ 557308 w 2336504"/>
                    <a:gd name="connsiteY4" fmla="*/ 2575266 h 2654879"/>
                    <a:gd name="connsiteX5" fmla="*/ 1143485 w 2336504"/>
                    <a:gd name="connsiteY5" fmla="*/ 2645632 h 2654879"/>
                    <a:gd name="connsiteX6" fmla="*/ 1771390 w 2336504"/>
                    <a:gd name="connsiteY6" fmla="*/ 2564620 h 2654879"/>
                    <a:gd name="connsiteX7" fmla="*/ 2324931 w 2336504"/>
                    <a:gd name="connsiteY7" fmla="*/ 1837601 h 2654879"/>
                    <a:gd name="connsiteX8" fmla="*/ 2000217 w 2336504"/>
                    <a:gd name="connsiteY8" fmla="*/ 999729 h 2654879"/>
                    <a:gd name="connsiteX9" fmla="*/ 1706931 w 2336504"/>
                    <a:gd name="connsiteY9" fmla="*/ 260193 h 2654879"/>
                    <a:gd name="connsiteX10" fmla="*/ 1064839 w 2336504"/>
                    <a:gd name="connsiteY10" fmla="*/ 322 h 2654879"/>
                    <a:gd name="connsiteX0" fmla="*/ 1064839 w 2336504"/>
                    <a:gd name="connsiteY0" fmla="*/ 322 h 2646304"/>
                    <a:gd name="connsiteX1" fmla="*/ 475340 w 2336504"/>
                    <a:gd name="connsiteY1" fmla="*/ 300677 h 2646304"/>
                    <a:gd name="connsiteX2" fmla="*/ 331981 w 2336504"/>
                    <a:gd name="connsiteY2" fmla="*/ 969905 h 2646304"/>
                    <a:gd name="connsiteX3" fmla="*/ 3363 w 2336504"/>
                    <a:gd name="connsiteY3" fmla="*/ 1753995 h 2646304"/>
                    <a:gd name="connsiteX4" fmla="*/ 557308 w 2336504"/>
                    <a:gd name="connsiteY4" fmla="*/ 2575266 h 2646304"/>
                    <a:gd name="connsiteX5" fmla="*/ 1143485 w 2336504"/>
                    <a:gd name="connsiteY5" fmla="*/ 2645632 h 2646304"/>
                    <a:gd name="connsiteX6" fmla="*/ 1771390 w 2336504"/>
                    <a:gd name="connsiteY6" fmla="*/ 2564620 h 2646304"/>
                    <a:gd name="connsiteX7" fmla="*/ 2324931 w 2336504"/>
                    <a:gd name="connsiteY7" fmla="*/ 1837601 h 2646304"/>
                    <a:gd name="connsiteX8" fmla="*/ 2000217 w 2336504"/>
                    <a:gd name="connsiteY8" fmla="*/ 999729 h 2646304"/>
                    <a:gd name="connsiteX9" fmla="*/ 1706931 w 2336504"/>
                    <a:gd name="connsiteY9" fmla="*/ 260193 h 2646304"/>
                    <a:gd name="connsiteX10" fmla="*/ 1064839 w 2336504"/>
                    <a:gd name="connsiteY10" fmla="*/ 322 h 2646304"/>
                    <a:gd name="connsiteX0" fmla="*/ 1061635 w 2333300"/>
                    <a:gd name="connsiteY0" fmla="*/ 322 h 2646304"/>
                    <a:gd name="connsiteX1" fmla="*/ 472136 w 2333300"/>
                    <a:gd name="connsiteY1" fmla="*/ 300677 h 2646304"/>
                    <a:gd name="connsiteX2" fmla="*/ 328777 w 2333300"/>
                    <a:gd name="connsiteY2" fmla="*/ 969905 h 2646304"/>
                    <a:gd name="connsiteX3" fmla="*/ 159 w 2333300"/>
                    <a:gd name="connsiteY3" fmla="*/ 1753995 h 2646304"/>
                    <a:gd name="connsiteX4" fmla="*/ 554104 w 2333300"/>
                    <a:gd name="connsiteY4" fmla="*/ 2575266 h 2646304"/>
                    <a:gd name="connsiteX5" fmla="*/ 1140281 w 2333300"/>
                    <a:gd name="connsiteY5" fmla="*/ 2645632 h 2646304"/>
                    <a:gd name="connsiteX6" fmla="*/ 1768186 w 2333300"/>
                    <a:gd name="connsiteY6" fmla="*/ 2564620 h 2646304"/>
                    <a:gd name="connsiteX7" fmla="*/ 2321727 w 2333300"/>
                    <a:gd name="connsiteY7" fmla="*/ 1837601 h 2646304"/>
                    <a:gd name="connsiteX8" fmla="*/ 1997013 w 2333300"/>
                    <a:gd name="connsiteY8" fmla="*/ 999729 h 2646304"/>
                    <a:gd name="connsiteX9" fmla="*/ 1703727 w 2333300"/>
                    <a:gd name="connsiteY9" fmla="*/ 260193 h 2646304"/>
                    <a:gd name="connsiteX10" fmla="*/ 1061635 w 2333300"/>
                    <a:gd name="connsiteY10" fmla="*/ 322 h 2646304"/>
                    <a:gd name="connsiteX0" fmla="*/ 1063512 w 2335177"/>
                    <a:gd name="connsiteY0" fmla="*/ 322 h 2646304"/>
                    <a:gd name="connsiteX1" fmla="*/ 474013 w 2335177"/>
                    <a:gd name="connsiteY1" fmla="*/ 300677 h 2646304"/>
                    <a:gd name="connsiteX2" fmla="*/ 330654 w 2335177"/>
                    <a:gd name="connsiteY2" fmla="*/ 969905 h 2646304"/>
                    <a:gd name="connsiteX3" fmla="*/ 2036 w 2335177"/>
                    <a:gd name="connsiteY3" fmla="*/ 1753995 h 2646304"/>
                    <a:gd name="connsiteX4" fmla="*/ 555981 w 2335177"/>
                    <a:gd name="connsiteY4" fmla="*/ 2575266 h 2646304"/>
                    <a:gd name="connsiteX5" fmla="*/ 1142158 w 2335177"/>
                    <a:gd name="connsiteY5" fmla="*/ 2645632 h 2646304"/>
                    <a:gd name="connsiteX6" fmla="*/ 1770063 w 2335177"/>
                    <a:gd name="connsiteY6" fmla="*/ 2564620 h 2646304"/>
                    <a:gd name="connsiteX7" fmla="*/ 2323604 w 2335177"/>
                    <a:gd name="connsiteY7" fmla="*/ 1837601 h 2646304"/>
                    <a:gd name="connsiteX8" fmla="*/ 1998890 w 2335177"/>
                    <a:gd name="connsiteY8" fmla="*/ 999729 h 2646304"/>
                    <a:gd name="connsiteX9" fmla="*/ 1705604 w 2335177"/>
                    <a:gd name="connsiteY9" fmla="*/ 260193 h 2646304"/>
                    <a:gd name="connsiteX10" fmla="*/ 1063512 w 2335177"/>
                    <a:gd name="connsiteY10" fmla="*/ 322 h 2646304"/>
                    <a:gd name="connsiteX0" fmla="*/ 1063512 w 2335177"/>
                    <a:gd name="connsiteY0" fmla="*/ 322 h 2652483"/>
                    <a:gd name="connsiteX1" fmla="*/ 474013 w 2335177"/>
                    <a:gd name="connsiteY1" fmla="*/ 300677 h 2652483"/>
                    <a:gd name="connsiteX2" fmla="*/ 330654 w 2335177"/>
                    <a:gd name="connsiteY2" fmla="*/ 969905 h 2652483"/>
                    <a:gd name="connsiteX3" fmla="*/ 2036 w 2335177"/>
                    <a:gd name="connsiteY3" fmla="*/ 1753995 h 2652483"/>
                    <a:gd name="connsiteX4" fmla="*/ 555981 w 2335177"/>
                    <a:gd name="connsiteY4" fmla="*/ 2575266 h 2652483"/>
                    <a:gd name="connsiteX5" fmla="*/ 1142158 w 2335177"/>
                    <a:gd name="connsiteY5" fmla="*/ 2645632 h 2652483"/>
                    <a:gd name="connsiteX6" fmla="*/ 1770063 w 2335177"/>
                    <a:gd name="connsiteY6" fmla="*/ 2564620 h 2652483"/>
                    <a:gd name="connsiteX7" fmla="*/ 2323604 w 2335177"/>
                    <a:gd name="connsiteY7" fmla="*/ 1837601 h 2652483"/>
                    <a:gd name="connsiteX8" fmla="*/ 1998890 w 2335177"/>
                    <a:gd name="connsiteY8" fmla="*/ 999729 h 2652483"/>
                    <a:gd name="connsiteX9" fmla="*/ 1705604 w 2335177"/>
                    <a:gd name="connsiteY9" fmla="*/ 260193 h 2652483"/>
                    <a:gd name="connsiteX10" fmla="*/ 1063512 w 2335177"/>
                    <a:gd name="connsiteY10" fmla="*/ 322 h 2652483"/>
                    <a:gd name="connsiteX0" fmla="*/ 1063512 w 2335177"/>
                    <a:gd name="connsiteY0" fmla="*/ 322 h 2647151"/>
                    <a:gd name="connsiteX1" fmla="*/ 474013 w 2335177"/>
                    <a:gd name="connsiteY1" fmla="*/ 300677 h 2647151"/>
                    <a:gd name="connsiteX2" fmla="*/ 330654 w 2335177"/>
                    <a:gd name="connsiteY2" fmla="*/ 969905 h 2647151"/>
                    <a:gd name="connsiteX3" fmla="*/ 2036 w 2335177"/>
                    <a:gd name="connsiteY3" fmla="*/ 1753995 h 2647151"/>
                    <a:gd name="connsiteX4" fmla="*/ 555981 w 2335177"/>
                    <a:gd name="connsiteY4" fmla="*/ 2575266 h 2647151"/>
                    <a:gd name="connsiteX5" fmla="*/ 1142158 w 2335177"/>
                    <a:gd name="connsiteY5" fmla="*/ 2645632 h 2647151"/>
                    <a:gd name="connsiteX6" fmla="*/ 1770063 w 2335177"/>
                    <a:gd name="connsiteY6" fmla="*/ 2564620 h 2647151"/>
                    <a:gd name="connsiteX7" fmla="*/ 2323604 w 2335177"/>
                    <a:gd name="connsiteY7" fmla="*/ 1837601 h 2647151"/>
                    <a:gd name="connsiteX8" fmla="*/ 1998890 w 2335177"/>
                    <a:gd name="connsiteY8" fmla="*/ 999729 h 2647151"/>
                    <a:gd name="connsiteX9" fmla="*/ 1705604 w 2335177"/>
                    <a:gd name="connsiteY9" fmla="*/ 260193 h 2647151"/>
                    <a:gd name="connsiteX10" fmla="*/ 1063512 w 2335177"/>
                    <a:gd name="connsiteY10" fmla="*/ 322 h 2647151"/>
                    <a:gd name="connsiteX0" fmla="*/ 1063512 w 2335177"/>
                    <a:gd name="connsiteY0" fmla="*/ 322 h 2654879"/>
                    <a:gd name="connsiteX1" fmla="*/ 474013 w 2335177"/>
                    <a:gd name="connsiteY1" fmla="*/ 300677 h 2654879"/>
                    <a:gd name="connsiteX2" fmla="*/ 330654 w 2335177"/>
                    <a:gd name="connsiteY2" fmla="*/ 969905 h 2654879"/>
                    <a:gd name="connsiteX3" fmla="*/ 2036 w 2335177"/>
                    <a:gd name="connsiteY3" fmla="*/ 1753995 h 2654879"/>
                    <a:gd name="connsiteX4" fmla="*/ 555981 w 2335177"/>
                    <a:gd name="connsiteY4" fmla="*/ 2575266 h 2654879"/>
                    <a:gd name="connsiteX5" fmla="*/ 1142158 w 2335177"/>
                    <a:gd name="connsiteY5" fmla="*/ 2645632 h 2654879"/>
                    <a:gd name="connsiteX6" fmla="*/ 1770063 w 2335177"/>
                    <a:gd name="connsiteY6" fmla="*/ 2564620 h 2654879"/>
                    <a:gd name="connsiteX7" fmla="*/ 2323604 w 2335177"/>
                    <a:gd name="connsiteY7" fmla="*/ 1837601 h 2654879"/>
                    <a:gd name="connsiteX8" fmla="*/ 1998890 w 2335177"/>
                    <a:gd name="connsiteY8" fmla="*/ 999729 h 2654879"/>
                    <a:gd name="connsiteX9" fmla="*/ 1705604 w 2335177"/>
                    <a:gd name="connsiteY9" fmla="*/ 260193 h 2654879"/>
                    <a:gd name="connsiteX10" fmla="*/ 1063512 w 2335177"/>
                    <a:gd name="connsiteY10" fmla="*/ 322 h 2654879"/>
                    <a:gd name="connsiteX0" fmla="*/ 1063456 w 2335121"/>
                    <a:gd name="connsiteY0" fmla="*/ 322 h 2654879"/>
                    <a:gd name="connsiteX1" fmla="*/ 473957 w 2335121"/>
                    <a:gd name="connsiteY1" fmla="*/ 300677 h 2654879"/>
                    <a:gd name="connsiteX2" fmla="*/ 330598 w 2335121"/>
                    <a:gd name="connsiteY2" fmla="*/ 969905 h 2654879"/>
                    <a:gd name="connsiteX3" fmla="*/ 1980 w 2335121"/>
                    <a:gd name="connsiteY3" fmla="*/ 1753995 h 2654879"/>
                    <a:gd name="connsiteX4" fmla="*/ 555925 w 2335121"/>
                    <a:gd name="connsiteY4" fmla="*/ 2575266 h 2654879"/>
                    <a:gd name="connsiteX5" fmla="*/ 1142102 w 2335121"/>
                    <a:gd name="connsiteY5" fmla="*/ 2645632 h 2654879"/>
                    <a:gd name="connsiteX6" fmla="*/ 1770007 w 2335121"/>
                    <a:gd name="connsiteY6" fmla="*/ 2564620 h 2654879"/>
                    <a:gd name="connsiteX7" fmla="*/ 2323548 w 2335121"/>
                    <a:gd name="connsiteY7" fmla="*/ 1837601 h 2654879"/>
                    <a:gd name="connsiteX8" fmla="*/ 1998834 w 2335121"/>
                    <a:gd name="connsiteY8" fmla="*/ 999729 h 2654879"/>
                    <a:gd name="connsiteX9" fmla="*/ 1705548 w 2335121"/>
                    <a:gd name="connsiteY9" fmla="*/ 260193 h 2654879"/>
                    <a:gd name="connsiteX10" fmla="*/ 1063456 w 2335121"/>
                    <a:gd name="connsiteY10" fmla="*/ 322 h 2654879"/>
                    <a:gd name="connsiteX0" fmla="*/ 1061481 w 2333146"/>
                    <a:gd name="connsiteY0" fmla="*/ 322 h 2654879"/>
                    <a:gd name="connsiteX1" fmla="*/ 471982 w 2333146"/>
                    <a:gd name="connsiteY1" fmla="*/ 300677 h 2654879"/>
                    <a:gd name="connsiteX2" fmla="*/ 328623 w 2333146"/>
                    <a:gd name="connsiteY2" fmla="*/ 969905 h 2654879"/>
                    <a:gd name="connsiteX3" fmla="*/ 5 w 2333146"/>
                    <a:gd name="connsiteY3" fmla="*/ 1753995 h 2654879"/>
                    <a:gd name="connsiteX4" fmla="*/ 553950 w 2333146"/>
                    <a:gd name="connsiteY4" fmla="*/ 2575266 h 2654879"/>
                    <a:gd name="connsiteX5" fmla="*/ 1140127 w 2333146"/>
                    <a:gd name="connsiteY5" fmla="*/ 2645632 h 2654879"/>
                    <a:gd name="connsiteX6" fmla="*/ 1768032 w 2333146"/>
                    <a:gd name="connsiteY6" fmla="*/ 2564620 h 2654879"/>
                    <a:gd name="connsiteX7" fmla="*/ 2321573 w 2333146"/>
                    <a:gd name="connsiteY7" fmla="*/ 1837601 h 2654879"/>
                    <a:gd name="connsiteX8" fmla="*/ 1996859 w 2333146"/>
                    <a:gd name="connsiteY8" fmla="*/ 999729 h 2654879"/>
                    <a:gd name="connsiteX9" fmla="*/ 1703573 w 2333146"/>
                    <a:gd name="connsiteY9" fmla="*/ 260193 h 2654879"/>
                    <a:gd name="connsiteX10" fmla="*/ 1061481 w 2333146"/>
                    <a:gd name="connsiteY10" fmla="*/ 322 h 2654879"/>
                    <a:gd name="connsiteX0" fmla="*/ 1061766 w 2333431"/>
                    <a:gd name="connsiteY0" fmla="*/ 322 h 2654879"/>
                    <a:gd name="connsiteX1" fmla="*/ 472267 w 2333431"/>
                    <a:gd name="connsiteY1" fmla="*/ 300677 h 2654879"/>
                    <a:gd name="connsiteX2" fmla="*/ 328908 w 2333431"/>
                    <a:gd name="connsiteY2" fmla="*/ 969905 h 2654879"/>
                    <a:gd name="connsiteX3" fmla="*/ 290 w 2333431"/>
                    <a:gd name="connsiteY3" fmla="*/ 1753995 h 2654879"/>
                    <a:gd name="connsiteX4" fmla="*/ 554235 w 2333431"/>
                    <a:gd name="connsiteY4" fmla="*/ 2575266 h 2654879"/>
                    <a:gd name="connsiteX5" fmla="*/ 1140412 w 2333431"/>
                    <a:gd name="connsiteY5" fmla="*/ 2645632 h 2654879"/>
                    <a:gd name="connsiteX6" fmla="*/ 1768317 w 2333431"/>
                    <a:gd name="connsiteY6" fmla="*/ 2564620 h 2654879"/>
                    <a:gd name="connsiteX7" fmla="*/ 2321858 w 2333431"/>
                    <a:gd name="connsiteY7" fmla="*/ 1837601 h 2654879"/>
                    <a:gd name="connsiteX8" fmla="*/ 1997144 w 2333431"/>
                    <a:gd name="connsiteY8" fmla="*/ 999729 h 2654879"/>
                    <a:gd name="connsiteX9" fmla="*/ 1703858 w 2333431"/>
                    <a:gd name="connsiteY9" fmla="*/ 260193 h 2654879"/>
                    <a:gd name="connsiteX10" fmla="*/ 1061766 w 2333431"/>
                    <a:gd name="connsiteY10" fmla="*/ 322 h 2654879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1350"/>
                    <a:gd name="connsiteY0" fmla="*/ 322 h 2651645"/>
                    <a:gd name="connsiteX1" fmla="*/ 472267 w 2331350"/>
                    <a:gd name="connsiteY1" fmla="*/ 300677 h 2651645"/>
                    <a:gd name="connsiteX2" fmla="*/ 328908 w 2331350"/>
                    <a:gd name="connsiteY2" fmla="*/ 969905 h 2651645"/>
                    <a:gd name="connsiteX3" fmla="*/ 290 w 2331350"/>
                    <a:gd name="connsiteY3" fmla="*/ 1753995 h 2651645"/>
                    <a:gd name="connsiteX4" fmla="*/ 554235 w 2331350"/>
                    <a:gd name="connsiteY4" fmla="*/ 2575266 h 2651645"/>
                    <a:gd name="connsiteX5" fmla="*/ 1140412 w 2331350"/>
                    <a:gd name="connsiteY5" fmla="*/ 2645632 h 2651645"/>
                    <a:gd name="connsiteX6" fmla="*/ 1768317 w 2331350"/>
                    <a:gd name="connsiteY6" fmla="*/ 2564620 h 2651645"/>
                    <a:gd name="connsiteX7" fmla="*/ 2321858 w 2331350"/>
                    <a:gd name="connsiteY7" fmla="*/ 1837601 h 2651645"/>
                    <a:gd name="connsiteX8" fmla="*/ 1997144 w 2331350"/>
                    <a:gd name="connsiteY8" fmla="*/ 999729 h 2651645"/>
                    <a:gd name="connsiteX9" fmla="*/ 1703858 w 2331350"/>
                    <a:gd name="connsiteY9" fmla="*/ 260193 h 2651645"/>
                    <a:gd name="connsiteX10" fmla="*/ 1061766 w 2331350"/>
                    <a:gd name="connsiteY10" fmla="*/ 322 h 2651645"/>
                    <a:gd name="connsiteX0" fmla="*/ 1061766 w 2328980"/>
                    <a:gd name="connsiteY0" fmla="*/ 322 h 2651645"/>
                    <a:gd name="connsiteX1" fmla="*/ 472267 w 2328980"/>
                    <a:gd name="connsiteY1" fmla="*/ 300677 h 2651645"/>
                    <a:gd name="connsiteX2" fmla="*/ 328908 w 2328980"/>
                    <a:gd name="connsiteY2" fmla="*/ 969905 h 2651645"/>
                    <a:gd name="connsiteX3" fmla="*/ 290 w 2328980"/>
                    <a:gd name="connsiteY3" fmla="*/ 1753995 h 2651645"/>
                    <a:gd name="connsiteX4" fmla="*/ 554235 w 2328980"/>
                    <a:gd name="connsiteY4" fmla="*/ 2575266 h 2651645"/>
                    <a:gd name="connsiteX5" fmla="*/ 1140412 w 2328980"/>
                    <a:gd name="connsiteY5" fmla="*/ 2645632 h 2651645"/>
                    <a:gd name="connsiteX6" fmla="*/ 1768317 w 2328980"/>
                    <a:gd name="connsiteY6" fmla="*/ 2564620 h 2651645"/>
                    <a:gd name="connsiteX7" fmla="*/ 2321858 w 2328980"/>
                    <a:gd name="connsiteY7" fmla="*/ 1837601 h 2651645"/>
                    <a:gd name="connsiteX8" fmla="*/ 1997144 w 2328980"/>
                    <a:gd name="connsiteY8" fmla="*/ 999729 h 2651645"/>
                    <a:gd name="connsiteX9" fmla="*/ 1703858 w 2328980"/>
                    <a:gd name="connsiteY9" fmla="*/ 260193 h 2651645"/>
                    <a:gd name="connsiteX10" fmla="*/ 1061766 w 2328980"/>
                    <a:gd name="connsiteY10" fmla="*/ 322 h 265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28980" h="2651645">
                      <a:moveTo>
                        <a:pt x="1061766" y="322"/>
                      </a:moveTo>
                      <a:cubicBezTo>
                        <a:pt x="856501" y="7069"/>
                        <a:pt x="562506" y="122585"/>
                        <a:pt x="472267" y="300677"/>
                      </a:cubicBezTo>
                      <a:cubicBezTo>
                        <a:pt x="378402" y="504169"/>
                        <a:pt x="398500" y="821545"/>
                        <a:pt x="328908" y="969905"/>
                      </a:cubicBezTo>
                      <a:cubicBezTo>
                        <a:pt x="259316" y="1118265"/>
                        <a:pt x="-10057" y="1431681"/>
                        <a:pt x="290" y="1753995"/>
                      </a:cubicBezTo>
                      <a:cubicBezTo>
                        <a:pt x="10637" y="2076309"/>
                        <a:pt x="274350" y="2460318"/>
                        <a:pt x="554235" y="2575266"/>
                      </a:cubicBezTo>
                      <a:cubicBezTo>
                        <a:pt x="834120" y="2690214"/>
                        <a:pt x="992479" y="2639584"/>
                        <a:pt x="1140412" y="2645632"/>
                      </a:cubicBezTo>
                      <a:cubicBezTo>
                        <a:pt x="1288345" y="2651680"/>
                        <a:pt x="1600436" y="2633978"/>
                        <a:pt x="1768317" y="2564620"/>
                      </a:cubicBezTo>
                      <a:cubicBezTo>
                        <a:pt x="2103112" y="2451719"/>
                        <a:pt x="2283720" y="2098416"/>
                        <a:pt x="2321858" y="1837601"/>
                      </a:cubicBezTo>
                      <a:cubicBezTo>
                        <a:pt x="2359996" y="1576786"/>
                        <a:pt x="2244023" y="1301576"/>
                        <a:pt x="1997144" y="999729"/>
                      </a:cubicBezTo>
                      <a:cubicBezTo>
                        <a:pt x="1764841" y="755285"/>
                        <a:pt x="1859754" y="426761"/>
                        <a:pt x="1703858" y="260193"/>
                      </a:cubicBezTo>
                      <a:cubicBezTo>
                        <a:pt x="1547962" y="93625"/>
                        <a:pt x="1267031" y="-6425"/>
                        <a:pt x="1061766" y="322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</p:grpSp>
          <p:sp>
            <p:nvSpPr>
              <p:cNvPr id="247" name="วงรี 246"/>
              <p:cNvSpPr/>
              <p:nvPr/>
            </p:nvSpPr>
            <p:spPr>
              <a:xfrm>
                <a:off x="2996153" y="2348473"/>
                <a:ext cx="357965" cy="407814"/>
              </a:xfrm>
              <a:prstGeom prst="ellipse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grpSp>
          <p:nvGrpSpPr>
            <p:cNvPr id="289" name="กลุ่ม 288"/>
            <p:cNvGrpSpPr/>
            <p:nvPr/>
          </p:nvGrpSpPr>
          <p:grpSpPr>
            <a:xfrm>
              <a:off x="3392827" y="4681593"/>
              <a:ext cx="175500" cy="240000"/>
              <a:chOff x="2811200" y="1736603"/>
              <a:chExt cx="824694" cy="1167633"/>
            </a:xfrm>
          </p:grpSpPr>
          <p:grpSp>
            <p:nvGrpSpPr>
              <p:cNvPr id="290" name="กลุ่ม 289"/>
              <p:cNvGrpSpPr/>
              <p:nvPr/>
            </p:nvGrpSpPr>
            <p:grpSpPr>
              <a:xfrm>
                <a:off x="2811200" y="1736603"/>
                <a:ext cx="824694" cy="1167633"/>
                <a:chOff x="1975919" y="740229"/>
                <a:chExt cx="2273138" cy="3218396"/>
              </a:xfrm>
            </p:grpSpPr>
            <p:sp>
              <p:nvSpPr>
                <p:cNvPr id="292" name="รูปแบบอิสระ 291"/>
                <p:cNvSpPr/>
                <p:nvPr/>
              </p:nvSpPr>
              <p:spPr>
                <a:xfrm>
                  <a:off x="2373086" y="740229"/>
                  <a:ext cx="515256" cy="765628"/>
                </a:xfrm>
                <a:custGeom>
                  <a:avLst/>
                  <a:gdLst>
                    <a:gd name="connsiteX0" fmla="*/ 529771 w 529771"/>
                    <a:gd name="connsiteY0" fmla="*/ 765628 h 765628"/>
                    <a:gd name="connsiteX1" fmla="*/ 381000 w 529771"/>
                    <a:gd name="connsiteY1" fmla="*/ 348342 h 765628"/>
                    <a:gd name="connsiteX2" fmla="*/ 0 w 529771"/>
                    <a:gd name="connsiteY2" fmla="*/ 0 h 765628"/>
                    <a:gd name="connsiteX0" fmla="*/ 529771 w 529771"/>
                    <a:gd name="connsiteY0" fmla="*/ 765628 h 765628"/>
                    <a:gd name="connsiteX1" fmla="*/ 370114 w 529771"/>
                    <a:gd name="connsiteY1" fmla="*/ 348342 h 765628"/>
                    <a:gd name="connsiteX2" fmla="*/ 0 w 529771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5256" h="765628">
                      <a:moveTo>
                        <a:pt x="515256" y="765628"/>
                      </a:moveTo>
                      <a:cubicBezTo>
                        <a:pt x="485018" y="620787"/>
                        <a:pt x="455990" y="475947"/>
                        <a:pt x="370114" y="348342"/>
                      </a:cubicBezTo>
                      <a:cubicBezTo>
                        <a:pt x="284238" y="220737"/>
                        <a:pt x="197152" y="113996"/>
                        <a:pt x="0" y="0"/>
                      </a:cubicBez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93" name="รูปแบบอิสระ 292"/>
                <p:cNvSpPr/>
                <p:nvPr/>
              </p:nvSpPr>
              <p:spPr>
                <a:xfrm>
                  <a:off x="2612571" y="857666"/>
                  <a:ext cx="1636486" cy="898564"/>
                </a:xfrm>
                <a:custGeom>
                  <a:avLst/>
                  <a:gdLst>
                    <a:gd name="connsiteX0" fmla="*/ 0 w 1636486"/>
                    <a:gd name="connsiteY0" fmla="*/ 74746 h 923832"/>
                    <a:gd name="connsiteX1" fmla="*/ 283029 w 1636486"/>
                    <a:gd name="connsiteY1" fmla="*/ 23946 h 923832"/>
                    <a:gd name="connsiteX2" fmla="*/ 1095829 w 1636486"/>
                    <a:gd name="connsiteY2" fmla="*/ 412203 h 923832"/>
                    <a:gd name="connsiteX3" fmla="*/ 1636486 w 1636486"/>
                    <a:gd name="connsiteY3" fmla="*/ 923832 h 923832"/>
                    <a:gd name="connsiteX4" fmla="*/ 1636486 w 1636486"/>
                    <a:gd name="connsiteY4" fmla="*/ 923832 h 923832"/>
                    <a:gd name="connsiteX0" fmla="*/ 0 w 1636486"/>
                    <a:gd name="connsiteY0" fmla="*/ 68648 h 917734"/>
                    <a:gd name="connsiteX1" fmla="*/ 283029 w 1636486"/>
                    <a:gd name="connsiteY1" fmla="*/ 17848 h 917734"/>
                    <a:gd name="connsiteX2" fmla="*/ 1095829 w 1636486"/>
                    <a:gd name="connsiteY2" fmla="*/ 406105 h 917734"/>
                    <a:gd name="connsiteX3" fmla="*/ 1636486 w 1636486"/>
                    <a:gd name="connsiteY3" fmla="*/ 917734 h 917734"/>
                    <a:gd name="connsiteX4" fmla="*/ 1636486 w 1636486"/>
                    <a:gd name="connsiteY4" fmla="*/ 917734 h 917734"/>
                    <a:gd name="connsiteX0" fmla="*/ 0 w 1636486"/>
                    <a:gd name="connsiteY0" fmla="*/ 51970 h 901056"/>
                    <a:gd name="connsiteX1" fmla="*/ 283029 w 1636486"/>
                    <a:gd name="connsiteY1" fmla="*/ 1170 h 901056"/>
                    <a:gd name="connsiteX2" fmla="*/ 1095829 w 1636486"/>
                    <a:gd name="connsiteY2" fmla="*/ 389427 h 901056"/>
                    <a:gd name="connsiteX3" fmla="*/ 1636486 w 1636486"/>
                    <a:gd name="connsiteY3" fmla="*/ 901056 h 901056"/>
                    <a:gd name="connsiteX4" fmla="*/ 1636486 w 1636486"/>
                    <a:gd name="connsiteY4" fmla="*/ 901056 h 901056"/>
                    <a:gd name="connsiteX0" fmla="*/ 0 w 1636486"/>
                    <a:gd name="connsiteY0" fmla="*/ 69493 h 918579"/>
                    <a:gd name="connsiteX1" fmla="*/ 54429 w 1636486"/>
                    <a:gd name="connsiteY1" fmla="*/ 62236 h 918579"/>
                    <a:gd name="connsiteX2" fmla="*/ 283029 w 1636486"/>
                    <a:gd name="connsiteY2" fmla="*/ 18693 h 918579"/>
                    <a:gd name="connsiteX3" fmla="*/ 1095829 w 1636486"/>
                    <a:gd name="connsiteY3" fmla="*/ 406950 h 918579"/>
                    <a:gd name="connsiteX4" fmla="*/ 1636486 w 1636486"/>
                    <a:gd name="connsiteY4" fmla="*/ 918579 h 918579"/>
                    <a:gd name="connsiteX5" fmla="*/ 1636486 w 1636486"/>
                    <a:gd name="connsiteY5" fmla="*/ 918579 h 918579"/>
                    <a:gd name="connsiteX0" fmla="*/ 0 w 1636486"/>
                    <a:gd name="connsiteY0" fmla="*/ 68292 h 917378"/>
                    <a:gd name="connsiteX1" fmla="*/ 283029 w 1636486"/>
                    <a:gd name="connsiteY1" fmla="*/ 17492 h 917378"/>
                    <a:gd name="connsiteX2" fmla="*/ 1095829 w 1636486"/>
                    <a:gd name="connsiteY2" fmla="*/ 405749 h 917378"/>
                    <a:gd name="connsiteX3" fmla="*/ 1636486 w 1636486"/>
                    <a:gd name="connsiteY3" fmla="*/ 917378 h 917378"/>
                    <a:gd name="connsiteX4" fmla="*/ 1636486 w 1636486"/>
                    <a:gd name="connsiteY4" fmla="*/ 917378 h 917378"/>
                    <a:gd name="connsiteX0" fmla="*/ 0 w 1636486"/>
                    <a:gd name="connsiteY0" fmla="*/ 69168 h 918254"/>
                    <a:gd name="connsiteX1" fmla="*/ 283029 w 1636486"/>
                    <a:gd name="connsiteY1" fmla="*/ 18368 h 918254"/>
                    <a:gd name="connsiteX2" fmla="*/ 1095829 w 1636486"/>
                    <a:gd name="connsiteY2" fmla="*/ 406625 h 918254"/>
                    <a:gd name="connsiteX3" fmla="*/ 1636486 w 1636486"/>
                    <a:gd name="connsiteY3" fmla="*/ 918254 h 918254"/>
                    <a:gd name="connsiteX4" fmla="*/ 1636486 w 1636486"/>
                    <a:gd name="connsiteY4" fmla="*/ 918254 h 918254"/>
                    <a:gd name="connsiteX0" fmla="*/ 0 w 1636486"/>
                    <a:gd name="connsiteY0" fmla="*/ 54067 h 903153"/>
                    <a:gd name="connsiteX1" fmla="*/ 283029 w 1636486"/>
                    <a:gd name="connsiteY1" fmla="*/ 3267 h 903153"/>
                    <a:gd name="connsiteX2" fmla="*/ 1095829 w 1636486"/>
                    <a:gd name="connsiteY2" fmla="*/ 391524 h 903153"/>
                    <a:gd name="connsiteX3" fmla="*/ 1636486 w 1636486"/>
                    <a:gd name="connsiteY3" fmla="*/ 903153 h 903153"/>
                    <a:gd name="connsiteX4" fmla="*/ 1636486 w 1636486"/>
                    <a:gd name="connsiteY4" fmla="*/ 903153 h 903153"/>
                    <a:gd name="connsiteX0" fmla="*/ 0 w 1636486"/>
                    <a:gd name="connsiteY0" fmla="*/ 50639 h 899725"/>
                    <a:gd name="connsiteX1" fmla="*/ 290286 w 1636486"/>
                    <a:gd name="connsiteY1" fmla="*/ 3468 h 899725"/>
                    <a:gd name="connsiteX2" fmla="*/ 1095829 w 1636486"/>
                    <a:gd name="connsiteY2" fmla="*/ 388096 h 899725"/>
                    <a:gd name="connsiteX3" fmla="*/ 1636486 w 1636486"/>
                    <a:gd name="connsiteY3" fmla="*/ 899725 h 899725"/>
                    <a:gd name="connsiteX4" fmla="*/ 1636486 w 1636486"/>
                    <a:gd name="connsiteY4" fmla="*/ 899725 h 899725"/>
                    <a:gd name="connsiteX0" fmla="*/ 0 w 1636486"/>
                    <a:gd name="connsiteY0" fmla="*/ 54979 h 918579"/>
                    <a:gd name="connsiteX1" fmla="*/ 290286 w 1636486"/>
                    <a:gd name="connsiteY1" fmla="*/ 22322 h 918579"/>
                    <a:gd name="connsiteX2" fmla="*/ 1095829 w 1636486"/>
                    <a:gd name="connsiteY2" fmla="*/ 406950 h 918579"/>
                    <a:gd name="connsiteX3" fmla="*/ 1636486 w 1636486"/>
                    <a:gd name="connsiteY3" fmla="*/ 918579 h 918579"/>
                    <a:gd name="connsiteX4" fmla="*/ 1636486 w 1636486"/>
                    <a:gd name="connsiteY4" fmla="*/ 918579 h 918579"/>
                    <a:gd name="connsiteX0" fmla="*/ 0 w 1636486"/>
                    <a:gd name="connsiteY0" fmla="*/ 59083 h 922683"/>
                    <a:gd name="connsiteX1" fmla="*/ 290286 w 1636486"/>
                    <a:gd name="connsiteY1" fmla="*/ 26426 h 922683"/>
                    <a:gd name="connsiteX2" fmla="*/ 1095829 w 1636486"/>
                    <a:gd name="connsiteY2" fmla="*/ 411054 h 922683"/>
                    <a:gd name="connsiteX3" fmla="*/ 1636486 w 1636486"/>
                    <a:gd name="connsiteY3" fmla="*/ 922683 h 922683"/>
                    <a:gd name="connsiteX4" fmla="*/ 1636486 w 1636486"/>
                    <a:gd name="connsiteY4" fmla="*/ 922683 h 922683"/>
                    <a:gd name="connsiteX0" fmla="*/ 0 w 1636486"/>
                    <a:gd name="connsiteY0" fmla="*/ 34964 h 898564"/>
                    <a:gd name="connsiteX1" fmla="*/ 290286 w 1636486"/>
                    <a:gd name="connsiteY1" fmla="*/ 2307 h 898564"/>
                    <a:gd name="connsiteX2" fmla="*/ 1095829 w 1636486"/>
                    <a:gd name="connsiteY2" fmla="*/ 386935 h 898564"/>
                    <a:gd name="connsiteX3" fmla="*/ 1636486 w 1636486"/>
                    <a:gd name="connsiteY3" fmla="*/ 898564 h 898564"/>
                    <a:gd name="connsiteX4" fmla="*/ 1636486 w 1636486"/>
                    <a:gd name="connsiteY4" fmla="*/ 898564 h 89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6486" h="898564">
                      <a:moveTo>
                        <a:pt x="0" y="34964"/>
                      </a:moveTo>
                      <a:cubicBezTo>
                        <a:pt x="95251" y="-4648"/>
                        <a:pt x="201991" y="-1926"/>
                        <a:pt x="290286" y="2307"/>
                      </a:cubicBezTo>
                      <a:cubicBezTo>
                        <a:pt x="378581" y="6540"/>
                        <a:pt x="871462" y="237559"/>
                        <a:pt x="1095829" y="386935"/>
                      </a:cubicBezTo>
                      <a:cubicBezTo>
                        <a:pt x="1320196" y="536311"/>
                        <a:pt x="1636486" y="898564"/>
                        <a:pt x="1636486" y="898564"/>
                      </a:cubicBezTo>
                      <a:lnTo>
                        <a:pt x="1636486" y="898564"/>
                      </a:ln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94" name="รูปแบบอิสระ 293"/>
                <p:cNvSpPr/>
                <p:nvPr/>
              </p:nvSpPr>
              <p:spPr>
                <a:xfrm>
                  <a:off x="3270648" y="989909"/>
                  <a:ext cx="969906" cy="764094"/>
                </a:xfrm>
                <a:custGeom>
                  <a:avLst/>
                  <a:gdLst>
                    <a:gd name="connsiteX0" fmla="*/ 17200 w 1001838"/>
                    <a:gd name="connsiteY0" fmla="*/ 34971 h 812955"/>
                    <a:gd name="connsiteX1" fmla="*/ 307486 w 1001838"/>
                    <a:gd name="connsiteY1" fmla="*/ 20457 h 812955"/>
                    <a:gd name="connsiteX2" fmla="*/ 703000 w 1001838"/>
                    <a:gd name="connsiteY2" fmla="*/ 187371 h 812955"/>
                    <a:gd name="connsiteX3" fmla="*/ 996915 w 1001838"/>
                    <a:gd name="connsiteY3" fmla="*/ 778828 h 812955"/>
                    <a:gd name="connsiteX4" fmla="*/ 459886 w 1001838"/>
                    <a:gd name="connsiteY4" fmla="*/ 695371 h 812955"/>
                    <a:gd name="connsiteX5" fmla="*/ 78886 w 1001838"/>
                    <a:gd name="connsiteY5" fmla="*/ 310742 h 812955"/>
                    <a:gd name="connsiteX6" fmla="*/ 17200 w 1001838"/>
                    <a:gd name="connsiteY6" fmla="*/ 34971 h 812955"/>
                    <a:gd name="connsiteX0" fmla="*/ 13360 w 997998"/>
                    <a:gd name="connsiteY0" fmla="*/ 34326 h 812310"/>
                    <a:gd name="connsiteX1" fmla="*/ 303646 w 997998"/>
                    <a:gd name="connsiteY1" fmla="*/ 19812 h 812310"/>
                    <a:gd name="connsiteX2" fmla="*/ 699160 w 997998"/>
                    <a:gd name="connsiteY2" fmla="*/ 186726 h 812310"/>
                    <a:gd name="connsiteX3" fmla="*/ 993075 w 997998"/>
                    <a:gd name="connsiteY3" fmla="*/ 778183 h 812310"/>
                    <a:gd name="connsiteX4" fmla="*/ 456046 w 997998"/>
                    <a:gd name="connsiteY4" fmla="*/ 694726 h 812310"/>
                    <a:gd name="connsiteX5" fmla="*/ 89560 w 997998"/>
                    <a:gd name="connsiteY5" fmla="*/ 299211 h 812310"/>
                    <a:gd name="connsiteX6" fmla="*/ 13360 w 997998"/>
                    <a:gd name="connsiteY6" fmla="*/ 34326 h 812310"/>
                    <a:gd name="connsiteX0" fmla="*/ 13538 w 998176"/>
                    <a:gd name="connsiteY0" fmla="*/ 34326 h 808597"/>
                    <a:gd name="connsiteX1" fmla="*/ 303824 w 998176"/>
                    <a:gd name="connsiteY1" fmla="*/ 19812 h 808597"/>
                    <a:gd name="connsiteX2" fmla="*/ 699338 w 998176"/>
                    <a:gd name="connsiteY2" fmla="*/ 186726 h 808597"/>
                    <a:gd name="connsiteX3" fmla="*/ 993253 w 998176"/>
                    <a:gd name="connsiteY3" fmla="*/ 778183 h 808597"/>
                    <a:gd name="connsiteX4" fmla="*/ 456224 w 998176"/>
                    <a:gd name="connsiteY4" fmla="*/ 680211 h 808597"/>
                    <a:gd name="connsiteX5" fmla="*/ 89738 w 998176"/>
                    <a:gd name="connsiteY5" fmla="*/ 299211 h 808597"/>
                    <a:gd name="connsiteX6" fmla="*/ 13538 w 998176"/>
                    <a:gd name="connsiteY6" fmla="*/ 34326 h 808597"/>
                    <a:gd name="connsiteX0" fmla="*/ 12047 w 996685"/>
                    <a:gd name="connsiteY0" fmla="*/ 34326 h 808597"/>
                    <a:gd name="connsiteX1" fmla="*/ 302333 w 996685"/>
                    <a:gd name="connsiteY1" fmla="*/ 19812 h 808597"/>
                    <a:gd name="connsiteX2" fmla="*/ 697847 w 996685"/>
                    <a:gd name="connsiteY2" fmla="*/ 186726 h 808597"/>
                    <a:gd name="connsiteX3" fmla="*/ 991762 w 996685"/>
                    <a:gd name="connsiteY3" fmla="*/ 778183 h 808597"/>
                    <a:gd name="connsiteX4" fmla="*/ 454733 w 996685"/>
                    <a:gd name="connsiteY4" fmla="*/ 680211 h 808597"/>
                    <a:gd name="connsiteX5" fmla="*/ 88247 w 996685"/>
                    <a:gd name="connsiteY5" fmla="*/ 299211 h 808597"/>
                    <a:gd name="connsiteX6" fmla="*/ 12047 w 996685"/>
                    <a:gd name="connsiteY6" fmla="*/ 34326 h 808597"/>
                    <a:gd name="connsiteX0" fmla="*/ 2323 w 986961"/>
                    <a:gd name="connsiteY0" fmla="*/ 25212 h 799483"/>
                    <a:gd name="connsiteX1" fmla="*/ 292609 w 986961"/>
                    <a:gd name="connsiteY1" fmla="*/ 10698 h 799483"/>
                    <a:gd name="connsiteX2" fmla="*/ 688123 w 986961"/>
                    <a:gd name="connsiteY2" fmla="*/ 177612 h 799483"/>
                    <a:gd name="connsiteX3" fmla="*/ 982038 w 986961"/>
                    <a:gd name="connsiteY3" fmla="*/ 769069 h 799483"/>
                    <a:gd name="connsiteX4" fmla="*/ 445009 w 986961"/>
                    <a:gd name="connsiteY4" fmla="*/ 671097 h 799483"/>
                    <a:gd name="connsiteX5" fmla="*/ 78523 w 986961"/>
                    <a:gd name="connsiteY5" fmla="*/ 290097 h 799483"/>
                    <a:gd name="connsiteX6" fmla="*/ 2323 w 986961"/>
                    <a:gd name="connsiteY6" fmla="*/ 25212 h 799483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72694"/>
                    <a:gd name="connsiteY0" fmla="*/ 18834 h 778347"/>
                    <a:gd name="connsiteX1" fmla="*/ 292609 w 972694"/>
                    <a:gd name="connsiteY1" fmla="*/ 4320 h 778347"/>
                    <a:gd name="connsiteX2" fmla="*/ 688123 w 972694"/>
                    <a:gd name="connsiteY2" fmla="*/ 171234 h 778347"/>
                    <a:gd name="connsiteX3" fmla="*/ 967524 w 972694"/>
                    <a:gd name="connsiteY3" fmla="*/ 744548 h 778347"/>
                    <a:gd name="connsiteX4" fmla="*/ 445009 w 972694"/>
                    <a:gd name="connsiteY4" fmla="*/ 664719 h 778347"/>
                    <a:gd name="connsiteX5" fmla="*/ 78523 w 972694"/>
                    <a:gd name="connsiteY5" fmla="*/ 283719 h 778347"/>
                    <a:gd name="connsiteX6" fmla="*/ 2323 w 972694"/>
                    <a:gd name="connsiteY6" fmla="*/ 18834 h 778347"/>
                    <a:gd name="connsiteX0" fmla="*/ 2323 w 969343"/>
                    <a:gd name="connsiteY0" fmla="*/ 18834 h 764094"/>
                    <a:gd name="connsiteX1" fmla="*/ 292609 w 969343"/>
                    <a:gd name="connsiteY1" fmla="*/ 4320 h 764094"/>
                    <a:gd name="connsiteX2" fmla="*/ 688123 w 969343"/>
                    <a:gd name="connsiteY2" fmla="*/ 171234 h 764094"/>
                    <a:gd name="connsiteX3" fmla="*/ 967524 w 969343"/>
                    <a:gd name="connsiteY3" fmla="*/ 744548 h 764094"/>
                    <a:gd name="connsiteX4" fmla="*/ 445009 w 969343"/>
                    <a:gd name="connsiteY4" fmla="*/ 664719 h 764094"/>
                    <a:gd name="connsiteX5" fmla="*/ 78523 w 969343"/>
                    <a:gd name="connsiteY5" fmla="*/ 283719 h 764094"/>
                    <a:gd name="connsiteX6" fmla="*/ 2323 w 969343"/>
                    <a:gd name="connsiteY6" fmla="*/ 18834 h 764094"/>
                    <a:gd name="connsiteX0" fmla="*/ 2323 w 969906"/>
                    <a:gd name="connsiteY0" fmla="*/ 18834 h 764094"/>
                    <a:gd name="connsiteX1" fmla="*/ 292609 w 969906"/>
                    <a:gd name="connsiteY1" fmla="*/ 4320 h 764094"/>
                    <a:gd name="connsiteX2" fmla="*/ 688123 w 969906"/>
                    <a:gd name="connsiteY2" fmla="*/ 171234 h 764094"/>
                    <a:gd name="connsiteX3" fmla="*/ 967524 w 969906"/>
                    <a:gd name="connsiteY3" fmla="*/ 744548 h 764094"/>
                    <a:gd name="connsiteX4" fmla="*/ 445009 w 969906"/>
                    <a:gd name="connsiteY4" fmla="*/ 664719 h 764094"/>
                    <a:gd name="connsiteX5" fmla="*/ 78523 w 969906"/>
                    <a:gd name="connsiteY5" fmla="*/ 283719 h 764094"/>
                    <a:gd name="connsiteX6" fmla="*/ 2323 w 969906"/>
                    <a:gd name="connsiteY6" fmla="*/ 18834 h 764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9906" h="764094">
                      <a:moveTo>
                        <a:pt x="2323" y="18834"/>
                      </a:moveTo>
                      <a:cubicBezTo>
                        <a:pt x="12604" y="4924"/>
                        <a:pt x="178309" y="-6566"/>
                        <a:pt x="292609" y="4320"/>
                      </a:cubicBezTo>
                      <a:cubicBezTo>
                        <a:pt x="406909" y="15206"/>
                        <a:pt x="524837" y="22463"/>
                        <a:pt x="688123" y="171234"/>
                      </a:cubicBezTo>
                      <a:cubicBezTo>
                        <a:pt x="851409" y="320005"/>
                        <a:pt x="989900" y="694958"/>
                        <a:pt x="967524" y="744548"/>
                      </a:cubicBezTo>
                      <a:cubicBezTo>
                        <a:pt x="945148" y="794138"/>
                        <a:pt x="598014" y="742733"/>
                        <a:pt x="445009" y="664719"/>
                      </a:cubicBezTo>
                      <a:cubicBezTo>
                        <a:pt x="292004" y="586705"/>
                        <a:pt x="141419" y="398623"/>
                        <a:pt x="78523" y="283719"/>
                      </a:cubicBezTo>
                      <a:cubicBezTo>
                        <a:pt x="15627" y="168815"/>
                        <a:pt x="-7958" y="32744"/>
                        <a:pt x="2323" y="18834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295" name="รูปแบบอิสระ 294"/>
                <p:cNvSpPr/>
                <p:nvPr/>
              </p:nvSpPr>
              <p:spPr>
                <a:xfrm>
                  <a:off x="1975919" y="1306980"/>
                  <a:ext cx="2010091" cy="2651645"/>
                </a:xfrm>
                <a:custGeom>
                  <a:avLst/>
                  <a:gdLst>
                    <a:gd name="connsiteX0" fmla="*/ 1129883 w 2395704"/>
                    <a:gd name="connsiteY0" fmla="*/ 503 h 2656637"/>
                    <a:gd name="connsiteX1" fmla="*/ 616175 w 2395704"/>
                    <a:gd name="connsiteY1" fmla="*/ 319001 h 2656637"/>
                    <a:gd name="connsiteX2" fmla="*/ 472336 w 2395704"/>
                    <a:gd name="connsiteY2" fmla="*/ 1007370 h 2656637"/>
                    <a:gd name="connsiteX3" fmla="*/ 20274 w 2395704"/>
                    <a:gd name="connsiteY3" fmla="*/ 1562175 h 2656637"/>
                    <a:gd name="connsiteX4" fmla="*/ 112741 w 2395704"/>
                    <a:gd name="connsiteY4" fmla="*/ 2116979 h 2656637"/>
                    <a:gd name="connsiteX5" fmla="*/ 420966 w 2395704"/>
                    <a:gd name="connsiteY5" fmla="*/ 2497123 h 2656637"/>
                    <a:gd name="connsiteX6" fmla="*/ 1088786 w 2395704"/>
                    <a:gd name="connsiteY6" fmla="*/ 2620413 h 2656637"/>
                    <a:gd name="connsiteX7" fmla="*/ 1756606 w 2395704"/>
                    <a:gd name="connsiteY7" fmla="*/ 2579316 h 2656637"/>
                    <a:gd name="connsiteX8" fmla="*/ 2393604 w 2395704"/>
                    <a:gd name="connsiteY8" fmla="*/ 1808754 h 2656637"/>
                    <a:gd name="connsiteX9" fmla="*/ 1951815 w 2395704"/>
                    <a:gd name="connsiteY9" fmla="*/ 1038192 h 2656637"/>
                    <a:gd name="connsiteX10" fmla="*/ 1674413 w 2395704"/>
                    <a:gd name="connsiteY10" fmla="*/ 267631 h 2656637"/>
                    <a:gd name="connsiteX11" fmla="*/ 1129883 w 239570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2194 h 2658328"/>
                    <a:gd name="connsiteX1" fmla="*/ 616175 w 2397854"/>
                    <a:gd name="connsiteY1" fmla="*/ 320692 h 2658328"/>
                    <a:gd name="connsiteX2" fmla="*/ 472336 w 2397854"/>
                    <a:gd name="connsiteY2" fmla="*/ 1009061 h 2658328"/>
                    <a:gd name="connsiteX3" fmla="*/ 20274 w 2397854"/>
                    <a:gd name="connsiteY3" fmla="*/ 1563866 h 2658328"/>
                    <a:gd name="connsiteX4" fmla="*/ 112741 w 2397854"/>
                    <a:gd name="connsiteY4" fmla="*/ 2118670 h 2658328"/>
                    <a:gd name="connsiteX5" fmla="*/ 420966 w 2397854"/>
                    <a:gd name="connsiteY5" fmla="*/ 2498814 h 2658328"/>
                    <a:gd name="connsiteX6" fmla="*/ 1088786 w 2397854"/>
                    <a:gd name="connsiteY6" fmla="*/ 2622104 h 2658328"/>
                    <a:gd name="connsiteX7" fmla="*/ 1756606 w 2397854"/>
                    <a:gd name="connsiteY7" fmla="*/ 2581007 h 2658328"/>
                    <a:gd name="connsiteX8" fmla="*/ 2393604 w 2397854"/>
                    <a:gd name="connsiteY8" fmla="*/ 1810445 h 2658328"/>
                    <a:gd name="connsiteX9" fmla="*/ 1951815 w 2397854"/>
                    <a:gd name="connsiteY9" fmla="*/ 1039883 h 2658328"/>
                    <a:gd name="connsiteX10" fmla="*/ 1678042 w 2397854"/>
                    <a:gd name="connsiteY10" fmla="*/ 233036 h 2658328"/>
                    <a:gd name="connsiteX11" fmla="*/ 1129883 w 2397854"/>
                    <a:gd name="connsiteY11" fmla="*/ 2194 h 2658328"/>
                    <a:gd name="connsiteX0" fmla="*/ 1133512 w 2397854"/>
                    <a:gd name="connsiteY0" fmla="*/ 1446 h 2686608"/>
                    <a:gd name="connsiteX1" fmla="*/ 616175 w 2397854"/>
                    <a:gd name="connsiteY1" fmla="*/ 348972 h 2686608"/>
                    <a:gd name="connsiteX2" fmla="*/ 472336 w 2397854"/>
                    <a:gd name="connsiteY2" fmla="*/ 1037341 h 2686608"/>
                    <a:gd name="connsiteX3" fmla="*/ 20274 w 2397854"/>
                    <a:gd name="connsiteY3" fmla="*/ 1592146 h 2686608"/>
                    <a:gd name="connsiteX4" fmla="*/ 112741 w 2397854"/>
                    <a:gd name="connsiteY4" fmla="*/ 2146950 h 2686608"/>
                    <a:gd name="connsiteX5" fmla="*/ 420966 w 2397854"/>
                    <a:gd name="connsiteY5" fmla="*/ 2527094 h 2686608"/>
                    <a:gd name="connsiteX6" fmla="*/ 1088786 w 2397854"/>
                    <a:gd name="connsiteY6" fmla="*/ 2650384 h 2686608"/>
                    <a:gd name="connsiteX7" fmla="*/ 1756606 w 2397854"/>
                    <a:gd name="connsiteY7" fmla="*/ 2609287 h 2686608"/>
                    <a:gd name="connsiteX8" fmla="*/ 2393604 w 2397854"/>
                    <a:gd name="connsiteY8" fmla="*/ 1838725 h 2686608"/>
                    <a:gd name="connsiteX9" fmla="*/ 1951815 w 2397854"/>
                    <a:gd name="connsiteY9" fmla="*/ 1068163 h 2686608"/>
                    <a:gd name="connsiteX10" fmla="*/ 1678042 w 2397854"/>
                    <a:gd name="connsiteY10" fmla="*/ 261316 h 2686608"/>
                    <a:gd name="connsiteX11" fmla="*/ 1133512 w 2397854"/>
                    <a:gd name="connsiteY11" fmla="*/ 1446 h 2686608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1268 w 2395610"/>
                    <a:gd name="connsiteY0" fmla="*/ 872 h 2686034"/>
                    <a:gd name="connsiteX1" fmla="*/ 613931 w 2395610"/>
                    <a:gd name="connsiteY1" fmla="*/ 348398 h 2686034"/>
                    <a:gd name="connsiteX2" fmla="*/ 437435 w 2395610"/>
                    <a:gd name="connsiteY2" fmla="*/ 1004110 h 2686034"/>
                    <a:gd name="connsiteX3" fmla="*/ 18030 w 2395610"/>
                    <a:gd name="connsiteY3" fmla="*/ 1591572 h 2686034"/>
                    <a:gd name="connsiteX4" fmla="*/ 110497 w 2395610"/>
                    <a:gd name="connsiteY4" fmla="*/ 2146376 h 2686034"/>
                    <a:gd name="connsiteX5" fmla="*/ 418722 w 2395610"/>
                    <a:gd name="connsiteY5" fmla="*/ 2526520 h 2686034"/>
                    <a:gd name="connsiteX6" fmla="*/ 1086542 w 2395610"/>
                    <a:gd name="connsiteY6" fmla="*/ 2649810 h 2686034"/>
                    <a:gd name="connsiteX7" fmla="*/ 1754362 w 2395610"/>
                    <a:gd name="connsiteY7" fmla="*/ 2608713 h 2686034"/>
                    <a:gd name="connsiteX8" fmla="*/ 2391360 w 2395610"/>
                    <a:gd name="connsiteY8" fmla="*/ 1838151 h 2686034"/>
                    <a:gd name="connsiteX9" fmla="*/ 1949571 w 2395610"/>
                    <a:gd name="connsiteY9" fmla="*/ 1067589 h 2686034"/>
                    <a:gd name="connsiteX10" fmla="*/ 1675798 w 2395610"/>
                    <a:gd name="connsiteY10" fmla="*/ 260742 h 2686034"/>
                    <a:gd name="connsiteX11" fmla="*/ 1131268 w 2395610"/>
                    <a:gd name="connsiteY11" fmla="*/ 872 h 2686034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91193 w 2455535"/>
                    <a:gd name="connsiteY0" fmla="*/ 358 h 2685520"/>
                    <a:gd name="connsiteX1" fmla="*/ 699257 w 2455535"/>
                    <a:gd name="connsiteY1" fmla="*/ 300712 h 2685520"/>
                    <a:gd name="connsiteX2" fmla="*/ 497360 w 2455535"/>
                    <a:gd name="connsiteY2" fmla="*/ 1003596 h 2685520"/>
                    <a:gd name="connsiteX3" fmla="*/ 12640 w 2455535"/>
                    <a:gd name="connsiteY3" fmla="*/ 1703544 h 2685520"/>
                    <a:gd name="connsiteX4" fmla="*/ 170422 w 2455535"/>
                    <a:gd name="connsiteY4" fmla="*/ 2145862 h 2685520"/>
                    <a:gd name="connsiteX5" fmla="*/ 478647 w 2455535"/>
                    <a:gd name="connsiteY5" fmla="*/ 2526006 h 2685520"/>
                    <a:gd name="connsiteX6" fmla="*/ 1146467 w 2455535"/>
                    <a:gd name="connsiteY6" fmla="*/ 2649296 h 2685520"/>
                    <a:gd name="connsiteX7" fmla="*/ 1814287 w 2455535"/>
                    <a:gd name="connsiteY7" fmla="*/ 2608199 h 2685520"/>
                    <a:gd name="connsiteX8" fmla="*/ 2451285 w 2455535"/>
                    <a:gd name="connsiteY8" fmla="*/ 1837637 h 2685520"/>
                    <a:gd name="connsiteX9" fmla="*/ 2009496 w 2455535"/>
                    <a:gd name="connsiteY9" fmla="*/ 1067075 h 2685520"/>
                    <a:gd name="connsiteX10" fmla="*/ 1735723 w 2455535"/>
                    <a:gd name="connsiteY10" fmla="*/ 260228 h 2685520"/>
                    <a:gd name="connsiteX11" fmla="*/ 1191193 w 2455535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14451 w 2478793"/>
                    <a:gd name="connsiteY0" fmla="*/ 358 h 2685520"/>
                    <a:gd name="connsiteX1" fmla="*/ 722515 w 2478793"/>
                    <a:gd name="connsiteY1" fmla="*/ 300712 h 2685520"/>
                    <a:gd name="connsiteX2" fmla="*/ 520618 w 2478793"/>
                    <a:gd name="connsiteY2" fmla="*/ 1003596 h 2685520"/>
                    <a:gd name="connsiteX3" fmla="*/ 35898 w 2478793"/>
                    <a:gd name="connsiteY3" fmla="*/ 1703544 h 2685520"/>
                    <a:gd name="connsiteX4" fmla="*/ 193680 w 2478793"/>
                    <a:gd name="connsiteY4" fmla="*/ 2145862 h 2685520"/>
                    <a:gd name="connsiteX5" fmla="*/ 501905 w 2478793"/>
                    <a:gd name="connsiteY5" fmla="*/ 2526006 h 2685520"/>
                    <a:gd name="connsiteX6" fmla="*/ 1169725 w 2478793"/>
                    <a:gd name="connsiteY6" fmla="*/ 2649296 h 2685520"/>
                    <a:gd name="connsiteX7" fmla="*/ 1837545 w 2478793"/>
                    <a:gd name="connsiteY7" fmla="*/ 2608199 h 2685520"/>
                    <a:gd name="connsiteX8" fmla="*/ 2474543 w 2478793"/>
                    <a:gd name="connsiteY8" fmla="*/ 1837637 h 2685520"/>
                    <a:gd name="connsiteX9" fmla="*/ 2032754 w 2478793"/>
                    <a:gd name="connsiteY9" fmla="*/ 1067075 h 2685520"/>
                    <a:gd name="connsiteX10" fmla="*/ 1758981 w 2478793"/>
                    <a:gd name="connsiteY10" fmla="*/ 260228 h 2685520"/>
                    <a:gd name="connsiteX11" fmla="*/ 1214451 w 2478793"/>
                    <a:gd name="connsiteY11" fmla="*/ 358 h 2685520"/>
                    <a:gd name="connsiteX0" fmla="*/ 1178579 w 2442921"/>
                    <a:gd name="connsiteY0" fmla="*/ 358 h 2685520"/>
                    <a:gd name="connsiteX1" fmla="*/ 686643 w 2442921"/>
                    <a:gd name="connsiteY1" fmla="*/ 300712 h 2685520"/>
                    <a:gd name="connsiteX2" fmla="*/ 484746 w 2442921"/>
                    <a:gd name="connsiteY2" fmla="*/ 1003596 h 2685520"/>
                    <a:gd name="connsiteX3" fmla="*/ 26 w 2442921"/>
                    <a:gd name="connsiteY3" fmla="*/ 1703544 h 2685520"/>
                    <a:gd name="connsiteX4" fmla="*/ 466033 w 2442921"/>
                    <a:gd name="connsiteY4" fmla="*/ 2526006 h 2685520"/>
                    <a:gd name="connsiteX5" fmla="*/ 1133853 w 2442921"/>
                    <a:gd name="connsiteY5" fmla="*/ 2649296 h 2685520"/>
                    <a:gd name="connsiteX6" fmla="*/ 1801673 w 2442921"/>
                    <a:gd name="connsiteY6" fmla="*/ 2608199 h 2685520"/>
                    <a:gd name="connsiteX7" fmla="*/ 2438671 w 2442921"/>
                    <a:gd name="connsiteY7" fmla="*/ 1837637 h 2685520"/>
                    <a:gd name="connsiteX8" fmla="*/ 1996882 w 2442921"/>
                    <a:gd name="connsiteY8" fmla="*/ 1067075 h 2685520"/>
                    <a:gd name="connsiteX9" fmla="*/ 1723109 w 2442921"/>
                    <a:gd name="connsiteY9" fmla="*/ 260228 h 2685520"/>
                    <a:gd name="connsiteX10" fmla="*/ 1178579 w 2442921"/>
                    <a:gd name="connsiteY10" fmla="*/ 358 h 2685520"/>
                    <a:gd name="connsiteX0" fmla="*/ 1185117 w 2449459"/>
                    <a:gd name="connsiteY0" fmla="*/ 358 h 2685520"/>
                    <a:gd name="connsiteX1" fmla="*/ 693181 w 2449459"/>
                    <a:gd name="connsiteY1" fmla="*/ 300712 h 2685520"/>
                    <a:gd name="connsiteX2" fmla="*/ 491284 w 2449459"/>
                    <a:gd name="connsiteY2" fmla="*/ 1003596 h 2685520"/>
                    <a:gd name="connsiteX3" fmla="*/ 6564 w 2449459"/>
                    <a:gd name="connsiteY3" fmla="*/ 1703544 h 2685520"/>
                    <a:gd name="connsiteX4" fmla="*/ 472571 w 2449459"/>
                    <a:gd name="connsiteY4" fmla="*/ 2526006 h 2685520"/>
                    <a:gd name="connsiteX5" fmla="*/ 1140391 w 2449459"/>
                    <a:gd name="connsiteY5" fmla="*/ 2649296 h 2685520"/>
                    <a:gd name="connsiteX6" fmla="*/ 1808211 w 2449459"/>
                    <a:gd name="connsiteY6" fmla="*/ 2608199 h 2685520"/>
                    <a:gd name="connsiteX7" fmla="*/ 2445209 w 2449459"/>
                    <a:gd name="connsiteY7" fmla="*/ 1837637 h 2685520"/>
                    <a:gd name="connsiteX8" fmla="*/ 2003420 w 2449459"/>
                    <a:gd name="connsiteY8" fmla="*/ 1067075 h 2685520"/>
                    <a:gd name="connsiteX9" fmla="*/ 1729647 w 2449459"/>
                    <a:gd name="connsiteY9" fmla="*/ 260228 h 2685520"/>
                    <a:gd name="connsiteX10" fmla="*/ 1185117 w 2449459"/>
                    <a:gd name="connsiteY10" fmla="*/ 358 h 2685520"/>
                    <a:gd name="connsiteX0" fmla="*/ 1179631 w 2443973"/>
                    <a:gd name="connsiteY0" fmla="*/ 358 h 2685520"/>
                    <a:gd name="connsiteX1" fmla="*/ 687695 w 2443973"/>
                    <a:gd name="connsiteY1" fmla="*/ 300712 h 2685520"/>
                    <a:gd name="connsiteX2" fmla="*/ 485798 w 2443973"/>
                    <a:gd name="connsiteY2" fmla="*/ 1003596 h 2685520"/>
                    <a:gd name="connsiteX3" fmla="*/ 1078 w 2443973"/>
                    <a:gd name="connsiteY3" fmla="*/ 1703544 h 2685520"/>
                    <a:gd name="connsiteX4" fmla="*/ 467085 w 2443973"/>
                    <a:gd name="connsiteY4" fmla="*/ 2526006 h 2685520"/>
                    <a:gd name="connsiteX5" fmla="*/ 1134905 w 2443973"/>
                    <a:gd name="connsiteY5" fmla="*/ 2649296 h 2685520"/>
                    <a:gd name="connsiteX6" fmla="*/ 1802725 w 2443973"/>
                    <a:gd name="connsiteY6" fmla="*/ 2608199 h 2685520"/>
                    <a:gd name="connsiteX7" fmla="*/ 2439723 w 2443973"/>
                    <a:gd name="connsiteY7" fmla="*/ 1837637 h 2685520"/>
                    <a:gd name="connsiteX8" fmla="*/ 1997934 w 2443973"/>
                    <a:gd name="connsiteY8" fmla="*/ 1067075 h 2685520"/>
                    <a:gd name="connsiteX9" fmla="*/ 1724161 w 2443973"/>
                    <a:gd name="connsiteY9" fmla="*/ 260228 h 2685520"/>
                    <a:gd name="connsiteX10" fmla="*/ 1179631 w 2443973"/>
                    <a:gd name="connsiteY10" fmla="*/ 358 h 2685520"/>
                    <a:gd name="connsiteX0" fmla="*/ 1179694 w 2444036"/>
                    <a:gd name="connsiteY0" fmla="*/ 358 h 2685520"/>
                    <a:gd name="connsiteX1" fmla="*/ 687758 w 2444036"/>
                    <a:gd name="connsiteY1" fmla="*/ 300712 h 2685520"/>
                    <a:gd name="connsiteX2" fmla="*/ 485861 w 2444036"/>
                    <a:gd name="connsiteY2" fmla="*/ 1003596 h 2685520"/>
                    <a:gd name="connsiteX3" fmla="*/ 1141 w 2444036"/>
                    <a:gd name="connsiteY3" fmla="*/ 1703544 h 2685520"/>
                    <a:gd name="connsiteX4" fmla="*/ 467148 w 2444036"/>
                    <a:gd name="connsiteY4" fmla="*/ 2526006 h 2685520"/>
                    <a:gd name="connsiteX5" fmla="*/ 1134968 w 2444036"/>
                    <a:gd name="connsiteY5" fmla="*/ 2649296 h 2685520"/>
                    <a:gd name="connsiteX6" fmla="*/ 1802788 w 2444036"/>
                    <a:gd name="connsiteY6" fmla="*/ 2608199 h 2685520"/>
                    <a:gd name="connsiteX7" fmla="*/ 2439786 w 2444036"/>
                    <a:gd name="connsiteY7" fmla="*/ 1837637 h 2685520"/>
                    <a:gd name="connsiteX8" fmla="*/ 1997997 w 2444036"/>
                    <a:gd name="connsiteY8" fmla="*/ 1067075 h 2685520"/>
                    <a:gd name="connsiteX9" fmla="*/ 1724224 w 2444036"/>
                    <a:gd name="connsiteY9" fmla="*/ 260228 h 2685520"/>
                    <a:gd name="connsiteX10" fmla="*/ 1179694 w 2444036"/>
                    <a:gd name="connsiteY10" fmla="*/ 358 h 2685520"/>
                    <a:gd name="connsiteX0" fmla="*/ 1179694 w 2441319"/>
                    <a:gd name="connsiteY0" fmla="*/ 358 h 2678721"/>
                    <a:gd name="connsiteX1" fmla="*/ 687758 w 2441319"/>
                    <a:gd name="connsiteY1" fmla="*/ 300712 h 2678721"/>
                    <a:gd name="connsiteX2" fmla="*/ 485861 w 2441319"/>
                    <a:gd name="connsiteY2" fmla="*/ 1003596 h 2678721"/>
                    <a:gd name="connsiteX3" fmla="*/ 1141 w 2441319"/>
                    <a:gd name="connsiteY3" fmla="*/ 1703544 h 2678721"/>
                    <a:gd name="connsiteX4" fmla="*/ 467148 w 2441319"/>
                    <a:gd name="connsiteY4" fmla="*/ 2526006 h 2678721"/>
                    <a:gd name="connsiteX5" fmla="*/ 1134968 w 2441319"/>
                    <a:gd name="connsiteY5" fmla="*/ 2649296 h 2678721"/>
                    <a:gd name="connsiteX6" fmla="*/ 1889874 w 2441319"/>
                    <a:gd name="connsiteY6" fmla="*/ 2597313 h 2678721"/>
                    <a:gd name="connsiteX7" fmla="*/ 2439786 w 2441319"/>
                    <a:gd name="connsiteY7" fmla="*/ 1837637 h 2678721"/>
                    <a:gd name="connsiteX8" fmla="*/ 1997997 w 2441319"/>
                    <a:gd name="connsiteY8" fmla="*/ 1067075 h 2678721"/>
                    <a:gd name="connsiteX9" fmla="*/ 1724224 w 2441319"/>
                    <a:gd name="connsiteY9" fmla="*/ 260228 h 2678721"/>
                    <a:gd name="connsiteX10" fmla="*/ 1179694 w 2441319"/>
                    <a:gd name="connsiteY10" fmla="*/ 358 h 2678721"/>
                    <a:gd name="connsiteX0" fmla="*/ 1179694 w 2441319"/>
                    <a:gd name="connsiteY0" fmla="*/ 358 h 2660469"/>
                    <a:gd name="connsiteX1" fmla="*/ 687758 w 2441319"/>
                    <a:gd name="connsiteY1" fmla="*/ 300712 h 2660469"/>
                    <a:gd name="connsiteX2" fmla="*/ 485861 w 2441319"/>
                    <a:gd name="connsiteY2" fmla="*/ 1003596 h 2660469"/>
                    <a:gd name="connsiteX3" fmla="*/ 1141 w 2441319"/>
                    <a:gd name="connsiteY3" fmla="*/ 1703544 h 2660469"/>
                    <a:gd name="connsiteX4" fmla="*/ 467148 w 2441319"/>
                    <a:gd name="connsiteY4" fmla="*/ 2526006 h 2660469"/>
                    <a:gd name="connsiteX5" fmla="*/ 1134968 w 2441319"/>
                    <a:gd name="connsiteY5" fmla="*/ 2649296 h 2660469"/>
                    <a:gd name="connsiteX6" fmla="*/ 1889874 w 2441319"/>
                    <a:gd name="connsiteY6" fmla="*/ 2597313 h 2660469"/>
                    <a:gd name="connsiteX7" fmla="*/ 2439786 w 2441319"/>
                    <a:gd name="connsiteY7" fmla="*/ 1837637 h 2660469"/>
                    <a:gd name="connsiteX8" fmla="*/ 1997997 w 2441319"/>
                    <a:gd name="connsiteY8" fmla="*/ 1067075 h 2660469"/>
                    <a:gd name="connsiteX9" fmla="*/ 1724224 w 2441319"/>
                    <a:gd name="connsiteY9" fmla="*/ 260228 h 2660469"/>
                    <a:gd name="connsiteX10" fmla="*/ 1179694 w 2441319"/>
                    <a:gd name="connsiteY10" fmla="*/ 358 h 2660469"/>
                    <a:gd name="connsiteX0" fmla="*/ 1179704 w 2441329"/>
                    <a:gd name="connsiteY0" fmla="*/ 358 h 2676862"/>
                    <a:gd name="connsiteX1" fmla="*/ 687768 w 2441329"/>
                    <a:gd name="connsiteY1" fmla="*/ 300712 h 2676862"/>
                    <a:gd name="connsiteX2" fmla="*/ 485871 w 2441329"/>
                    <a:gd name="connsiteY2" fmla="*/ 1003596 h 2676862"/>
                    <a:gd name="connsiteX3" fmla="*/ 1151 w 2441329"/>
                    <a:gd name="connsiteY3" fmla="*/ 1703544 h 2676862"/>
                    <a:gd name="connsiteX4" fmla="*/ 467158 w 2441329"/>
                    <a:gd name="connsiteY4" fmla="*/ 2526006 h 2676862"/>
                    <a:gd name="connsiteX5" fmla="*/ 1258350 w 2441329"/>
                    <a:gd name="connsiteY5" fmla="*/ 2645668 h 2676862"/>
                    <a:gd name="connsiteX6" fmla="*/ 1889884 w 2441329"/>
                    <a:gd name="connsiteY6" fmla="*/ 2597313 h 2676862"/>
                    <a:gd name="connsiteX7" fmla="*/ 2439796 w 2441329"/>
                    <a:gd name="connsiteY7" fmla="*/ 1837637 h 2676862"/>
                    <a:gd name="connsiteX8" fmla="*/ 1998007 w 2441329"/>
                    <a:gd name="connsiteY8" fmla="*/ 1067075 h 2676862"/>
                    <a:gd name="connsiteX9" fmla="*/ 1724234 w 2441329"/>
                    <a:gd name="connsiteY9" fmla="*/ 260228 h 2676862"/>
                    <a:gd name="connsiteX10" fmla="*/ 1179704 w 2441329"/>
                    <a:gd name="connsiteY10" fmla="*/ 358 h 2676862"/>
                    <a:gd name="connsiteX0" fmla="*/ 1179704 w 2441329"/>
                    <a:gd name="connsiteY0" fmla="*/ 358 h 2666278"/>
                    <a:gd name="connsiteX1" fmla="*/ 687768 w 2441329"/>
                    <a:gd name="connsiteY1" fmla="*/ 300712 h 2666278"/>
                    <a:gd name="connsiteX2" fmla="*/ 485871 w 2441329"/>
                    <a:gd name="connsiteY2" fmla="*/ 1003596 h 2666278"/>
                    <a:gd name="connsiteX3" fmla="*/ 1151 w 2441329"/>
                    <a:gd name="connsiteY3" fmla="*/ 1703544 h 2666278"/>
                    <a:gd name="connsiteX4" fmla="*/ 467158 w 2441329"/>
                    <a:gd name="connsiteY4" fmla="*/ 2526006 h 2666278"/>
                    <a:gd name="connsiteX5" fmla="*/ 1258350 w 2441329"/>
                    <a:gd name="connsiteY5" fmla="*/ 2645668 h 2666278"/>
                    <a:gd name="connsiteX6" fmla="*/ 1889884 w 2441329"/>
                    <a:gd name="connsiteY6" fmla="*/ 2579171 h 2666278"/>
                    <a:gd name="connsiteX7" fmla="*/ 2439796 w 2441329"/>
                    <a:gd name="connsiteY7" fmla="*/ 1837637 h 2666278"/>
                    <a:gd name="connsiteX8" fmla="*/ 1998007 w 2441329"/>
                    <a:gd name="connsiteY8" fmla="*/ 1067075 h 2666278"/>
                    <a:gd name="connsiteX9" fmla="*/ 1724234 w 2441329"/>
                    <a:gd name="connsiteY9" fmla="*/ 260228 h 2666278"/>
                    <a:gd name="connsiteX10" fmla="*/ 1179704 w 2441329"/>
                    <a:gd name="connsiteY10" fmla="*/ 358 h 2666278"/>
                    <a:gd name="connsiteX0" fmla="*/ 1179704 w 2441329"/>
                    <a:gd name="connsiteY0" fmla="*/ 358 h 2647466"/>
                    <a:gd name="connsiteX1" fmla="*/ 687768 w 2441329"/>
                    <a:gd name="connsiteY1" fmla="*/ 300712 h 2647466"/>
                    <a:gd name="connsiteX2" fmla="*/ 485871 w 2441329"/>
                    <a:gd name="connsiteY2" fmla="*/ 1003596 h 2647466"/>
                    <a:gd name="connsiteX3" fmla="*/ 1151 w 2441329"/>
                    <a:gd name="connsiteY3" fmla="*/ 1703544 h 2647466"/>
                    <a:gd name="connsiteX4" fmla="*/ 467158 w 2441329"/>
                    <a:gd name="connsiteY4" fmla="*/ 2526006 h 2647466"/>
                    <a:gd name="connsiteX5" fmla="*/ 1258350 w 2441329"/>
                    <a:gd name="connsiteY5" fmla="*/ 2645668 h 2647466"/>
                    <a:gd name="connsiteX6" fmla="*/ 1889884 w 2441329"/>
                    <a:gd name="connsiteY6" fmla="*/ 2579171 h 2647466"/>
                    <a:gd name="connsiteX7" fmla="*/ 2439796 w 2441329"/>
                    <a:gd name="connsiteY7" fmla="*/ 1837637 h 2647466"/>
                    <a:gd name="connsiteX8" fmla="*/ 1998007 w 2441329"/>
                    <a:gd name="connsiteY8" fmla="*/ 1067075 h 2647466"/>
                    <a:gd name="connsiteX9" fmla="*/ 1724234 w 2441329"/>
                    <a:gd name="connsiteY9" fmla="*/ 260228 h 2647466"/>
                    <a:gd name="connsiteX10" fmla="*/ 1179704 w 2441329"/>
                    <a:gd name="connsiteY10" fmla="*/ 358 h 2647466"/>
                    <a:gd name="connsiteX0" fmla="*/ 1179704 w 2441329"/>
                    <a:gd name="connsiteY0" fmla="*/ 358 h 2646654"/>
                    <a:gd name="connsiteX1" fmla="*/ 687768 w 2441329"/>
                    <a:gd name="connsiteY1" fmla="*/ 300712 h 2646654"/>
                    <a:gd name="connsiteX2" fmla="*/ 485871 w 2441329"/>
                    <a:gd name="connsiteY2" fmla="*/ 1003596 h 2646654"/>
                    <a:gd name="connsiteX3" fmla="*/ 1151 w 2441329"/>
                    <a:gd name="connsiteY3" fmla="*/ 1703544 h 2646654"/>
                    <a:gd name="connsiteX4" fmla="*/ 467158 w 2441329"/>
                    <a:gd name="connsiteY4" fmla="*/ 2526006 h 2646654"/>
                    <a:gd name="connsiteX5" fmla="*/ 1258350 w 2441329"/>
                    <a:gd name="connsiteY5" fmla="*/ 2645668 h 2646654"/>
                    <a:gd name="connsiteX6" fmla="*/ 1889884 w 2441329"/>
                    <a:gd name="connsiteY6" fmla="*/ 2579171 h 2646654"/>
                    <a:gd name="connsiteX7" fmla="*/ 2439796 w 2441329"/>
                    <a:gd name="connsiteY7" fmla="*/ 1837637 h 2646654"/>
                    <a:gd name="connsiteX8" fmla="*/ 1998007 w 2441329"/>
                    <a:gd name="connsiteY8" fmla="*/ 1067075 h 2646654"/>
                    <a:gd name="connsiteX9" fmla="*/ 1724234 w 2441329"/>
                    <a:gd name="connsiteY9" fmla="*/ 260228 h 2646654"/>
                    <a:gd name="connsiteX10" fmla="*/ 1179704 w 2441329"/>
                    <a:gd name="connsiteY10" fmla="*/ 358 h 2646654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422"/>
                    <a:gd name="connsiteY0" fmla="*/ 358 h 2646881"/>
                    <a:gd name="connsiteX1" fmla="*/ 687768 w 2441422"/>
                    <a:gd name="connsiteY1" fmla="*/ 300712 h 2646881"/>
                    <a:gd name="connsiteX2" fmla="*/ 485871 w 2441422"/>
                    <a:gd name="connsiteY2" fmla="*/ 1003596 h 2646881"/>
                    <a:gd name="connsiteX3" fmla="*/ 1151 w 2441422"/>
                    <a:gd name="connsiteY3" fmla="*/ 1703544 h 2646881"/>
                    <a:gd name="connsiteX4" fmla="*/ 467158 w 2441422"/>
                    <a:gd name="connsiteY4" fmla="*/ 2526006 h 2646881"/>
                    <a:gd name="connsiteX5" fmla="*/ 1258350 w 2441422"/>
                    <a:gd name="connsiteY5" fmla="*/ 2645668 h 2646881"/>
                    <a:gd name="connsiteX6" fmla="*/ 1886255 w 2441422"/>
                    <a:gd name="connsiteY6" fmla="*/ 2564656 h 2646881"/>
                    <a:gd name="connsiteX7" fmla="*/ 2439796 w 2441422"/>
                    <a:gd name="connsiteY7" fmla="*/ 1837637 h 2646881"/>
                    <a:gd name="connsiteX8" fmla="*/ 1998007 w 2441422"/>
                    <a:gd name="connsiteY8" fmla="*/ 1067075 h 2646881"/>
                    <a:gd name="connsiteX9" fmla="*/ 1724234 w 2441422"/>
                    <a:gd name="connsiteY9" fmla="*/ 260228 h 2646881"/>
                    <a:gd name="connsiteX10" fmla="*/ 1179704 w 2441422"/>
                    <a:gd name="connsiteY10" fmla="*/ 358 h 2646881"/>
                    <a:gd name="connsiteX0" fmla="*/ 1179105 w 2440823"/>
                    <a:gd name="connsiteY0" fmla="*/ 358 h 2646881"/>
                    <a:gd name="connsiteX1" fmla="*/ 687169 w 2440823"/>
                    <a:gd name="connsiteY1" fmla="*/ 300712 h 2646881"/>
                    <a:gd name="connsiteX2" fmla="*/ 387710 w 2440823"/>
                    <a:gd name="connsiteY2" fmla="*/ 969940 h 2646881"/>
                    <a:gd name="connsiteX3" fmla="*/ 552 w 2440823"/>
                    <a:gd name="connsiteY3" fmla="*/ 1703544 h 2646881"/>
                    <a:gd name="connsiteX4" fmla="*/ 466559 w 2440823"/>
                    <a:gd name="connsiteY4" fmla="*/ 2526006 h 2646881"/>
                    <a:gd name="connsiteX5" fmla="*/ 1257751 w 2440823"/>
                    <a:gd name="connsiteY5" fmla="*/ 2645668 h 2646881"/>
                    <a:gd name="connsiteX6" fmla="*/ 1885656 w 2440823"/>
                    <a:gd name="connsiteY6" fmla="*/ 2564656 h 2646881"/>
                    <a:gd name="connsiteX7" fmla="*/ 2439197 w 2440823"/>
                    <a:gd name="connsiteY7" fmla="*/ 1837637 h 2646881"/>
                    <a:gd name="connsiteX8" fmla="*/ 1997408 w 2440823"/>
                    <a:gd name="connsiteY8" fmla="*/ 1067075 h 2646881"/>
                    <a:gd name="connsiteX9" fmla="*/ 1723635 w 2440823"/>
                    <a:gd name="connsiteY9" fmla="*/ 260228 h 2646881"/>
                    <a:gd name="connsiteX10" fmla="*/ 1179105 w 2440823"/>
                    <a:gd name="connsiteY10" fmla="*/ 358 h 2646881"/>
                    <a:gd name="connsiteX0" fmla="*/ 1179105 w 2450770"/>
                    <a:gd name="connsiteY0" fmla="*/ 322 h 2646845"/>
                    <a:gd name="connsiteX1" fmla="*/ 687169 w 2450770"/>
                    <a:gd name="connsiteY1" fmla="*/ 300676 h 2646845"/>
                    <a:gd name="connsiteX2" fmla="*/ 387710 w 2450770"/>
                    <a:gd name="connsiteY2" fmla="*/ 969904 h 2646845"/>
                    <a:gd name="connsiteX3" fmla="*/ 552 w 2450770"/>
                    <a:gd name="connsiteY3" fmla="*/ 1703508 h 2646845"/>
                    <a:gd name="connsiteX4" fmla="*/ 466559 w 2450770"/>
                    <a:gd name="connsiteY4" fmla="*/ 2525970 h 2646845"/>
                    <a:gd name="connsiteX5" fmla="*/ 1257751 w 2450770"/>
                    <a:gd name="connsiteY5" fmla="*/ 2645632 h 2646845"/>
                    <a:gd name="connsiteX6" fmla="*/ 1885656 w 2450770"/>
                    <a:gd name="connsiteY6" fmla="*/ 2564620 h 2646845"/>
                    <a:gd name="connsiteX7" fmla="*/ 2439197 w 2450770"/>
                    <a:gd name="connsiteY7" fmla="*/ 1837601 h 2646845"/>
                    <a:gd name="connsiteX8" fmla="*/ 2114483 w 2450770"/>
                    <a:gd name="connsiteY8" fmla="*/ 999729 h 2646845"/>
                    <a:gd name="connsiteX9" fmla="*/ 1723635 w 2450770"/>
                    <a:gd name="connsiteY9" fmla="*/ 260192 h 2646845"/>
                    <a:gd name="connsiteX10" fmla="*/ 1179105 w 2450770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723498 w 2450633"/>
                    <a:gd name="connsiteY9" fmla="*/ 260192 h 2646845"/>
                    <a:gd name="connsiteX10" fmla="*/ 1178968 w 2450633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821060 w 2450633"/>
                    <a:gd name="connsiteY9" fmla="*/ 260193 h 2646845"/>
                    <a:gd name="connsiteX10" fmla="*/ 1178968 w 2450633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142082 w 2413747"/>
                    <a:gd name="connsiteY0" fmla="*/ 322 h 2655444"/>
                    <a:gd name="connsiteX1" fmla="*/ 552583 w 2413747"/>
                    <a:gd name="connsiteY1" fmla="*/ 300677 h 2655444"/>
                    <a:gd name="connsiteX2" fmla="*/ 350687 w 2413747"/>
                    <a:gd name="connsiteY2" fmla="*/ 969904 h 2655444"/>
                    <a:gd name="connsiteX3" fmla="*/ 2556 w 2413747"/>
                    <a:gd name="connsiteY3" fmla="*/ 1854963 h 2655444"/>
                    <a:gd name="connsiteX4" fmla="*/ 546612 w 2413747"/>
                    <a:gd name="connsiteY4" fmla="*/ 2576455 h 2655444"/>
                    <a:gd name="connsiteX5" fmla="*/ 1220728 w 2413747"/>
                    <a:gd name="connsiteY5" fmla="*/ 2645632 h 2655444"/>
                    <a:gd name="connsiteX6" fmla="*/ 1848633 w 2413747"/>
                    <a:gd name="connsiteY6" fmla="*/ 2564620 h 2655444"/>
                    <a:gd name="connsiteX7" fmla="*/ 2402174 w 2413747"/>
                    <a:gd name="connsiteY7" fmla="*/ 1837601 h 2655444"/>
                    <a:gd name="connsiteX8" fmla="*/ 2077460 w 2413747"/>
                    <a:gd name="connsiteY8" fmla="*/ 999729 h 2655444"/>
                    <a:gd name="connsiteX9" fmla="*/ 1784174 w 2413747"/>
                    <a:gd name="connsiteY9" fmla="*/ 260193 h 2655444"/>
                    <a:gd name="connsiteX10" fmla="*/ 1142082 w 2413747"/>
                    <a:gd name="connsiteY10" fmla="*/ 322 h 2655444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064705 w 2336370"/>
                    <a:gd name="connsiteY0" fmla="*/ 322 h 2662273"/>
                    <a:gd name="connsiteX1" fmla="*/ 475206 w 2336370"/>
                    <a:gd name="connsiteY1" fmla="*/ 300677 h 2662273"/>
                    <a:gd name="connsiteX2" fmla="*/ 273310 w 2336370"/>
                    <a:gd name="connsiteY2" fmla="*/ 969904 h 2662273"/>
                    <a:gd name="connsiteX3" fmla="*/ 3228 w 2336370"/>
                    <a:gd name="connsiteY3" fmla="*/ 1838135 h 2662273"/>
                    <a:gd name="connsiteX4" fmla="*/ 469235 w 2336370"/>
                    <a:gd name="connsiteY4" fmla="*/ 2576455 h 2662273"/>
                    <a:gd name="connsiteX5" fmla="*/ 1143351 w 2336370"/>
                    <a:gd name="connsiteY5" fmla="*/ 2645632 h 2662273"/>
                    <a:gd name="connsiteX6" fmla="*/ 1771256 w 2336370"/>
                    <a:gd name="connsiteY6" fmla="*/ 2564620 h 2662273"/>
                    <a:gd name="connsiteX7" fmla="*/ 2324797 w 2336370"/>
                    <a:gd name="connsiteY7" fmla="*/ 1837601 h 2662273"/>
                    <a:gd name="connsiteX8" fmla="*/ 2000083 w 2336370"/>
                    <a:gd name="connsiteY8" fmla="*/ 999729 h 2662273"/>
                    <a:gd name="connsiteX9" fmla="*/ 1706797 w 2336370"/>
                    <a:gd name="connsiteY9" fmla="*/ 260193 h 2662273"/>
                    <a:gd name="connsiteX10" fmla="*/ 1064705 w 2336370"/>
                    <a:gd name="connsiteY10" fmla="*/ 322 h 2662273"/>
                    <a:gd name="connsiteX0" fmla="*/ 1064705 w 2336370"/>
                    <a:gd name="connsiteY0" fmla="*/ 322 h 2682114"/>
                    <a:gd name="connsiteX1" fmla="*/ 475206 w 2336370"/>
                    <a:gd name="connsiteY1" fmla="*/ 300677 h 2682114"/>
                    <a:gd name="connsiteX2" fmla="*/ 273310 w 2336370"/>
                    <a:gd name="connsiteY2" fmla="*/ 969904 h 2682114"/>
                    <a:gd name="connsiteX3" fmla="*/ 3228 w 2336370"/>
                    <a:gd name="connsiteY3" fmla="*/ 1838135 h 2682114"/>
                    <a:gd name="connsiteX4" fmla="*/ 469235 w 2336370"/>
                    <a:gd name="connsiteY4" fmla="*/ 2576455 h 2682114"/>
                    <a:gd name="connsiteX5" fmla="*/ 1143351 w 2336370"/>
                    <a:gd name="connsiteY5" fmla="*/ 2645632 h 2682114"/>
                    <a:gd name="connsiteX6" fmla="*/ 1771256 w 2336370"/>
                    <a:gd name="connsiteY6" fmla="*/ 2564620 h 2682114"/>
                    <a:gd name="connsiteX7" fmla="*/ 2324797 w 2336370"/>
                    <a:gd name="connsiteY7" fmla="*/ 1837601 h 2682114"/>
                    <a:gd name="connsiteX8" fmla="*/ 2000083 w 2336370"/>
                    <a:gd name="connsiteY8" fmla="*/ 999729 h 2682114"/>
                    <a:gd name="connsiteX9" fmla="*/ 1706797 w 2336370"/>
                    <a:gd name="connsiteY9" fmla="*/ 260193 h 2682114"/>
                    <a:gd name="connsiteX10" fmla="*/ 1064705 w 2336370"/>
                    <a:gd name="connsiteY10" fmla="*/ 322 h 2682114"/>
                    <a:gd name="connsiteX0" fmla="*/ 1063645 w 2335310"/>
                    <a:gd name="connsiteY0" fmla="*/ 322 h 2671814"/>
                    <a:gd name="connsiteX1" fmla="*/ 474146 w 2335310"/>
                    <a:gd name="connsiteY1" fmla="*/ 300677 h 2671814"/>
                    <a:gd name="connsiteX2" fmla="*/ 272250 w 2335310"/>
                    <a:gd name="connsiteY2" fmla="*/ 969904 h 2671814"/>
                    <a:gd name="connsiteX3" fmla="*/ 2168 w 2335310"/>
                    <a:gd name="connsiteY3" fmla="*/ 1838135 h 2671814"/>
                    <a:gd name="connsiteX4" fmla="*/ 429149 w 2335310"/>
                    <a:gd name="connsiteY4" fmla="*/ 2559626 h 2671814"/>
                    <a:gd name="connsiteX5" fmla="*/ 1142291 w 2335310"/>
                    <a:gd name="connsiteY5" fmla="*/ 2645632 h 2671814"/>
                    <a:gd name="connsiteX6" fmla="*/ 1770196 w 2335310"/>
                    <a:gd name="connsiteY6" fmla="*/ 2564620 h 2671814"/>
                    <a:gd name="connsiteX7" fmla="*/ 2323737 w 2335310"/>
                    <a:gd name="connsiteY7" fmla="*/ 1837601 h 2671814"/>
                    <a:gd name="connsiteX8" fmla="*/ 1999023 w 2335310"/>
                    <a:gd name="connsiteY8" fmla="*/ 999729 h 2671814"/>
                    <a:gd name="connsiteX9" fmla="*/ 1705737 w 2335310"/>
                    <a:gd name="connsiteY9" fmla="*/ 260193 h 2671814"/>
                    <a:gd name="connsiteX10" fmla="*/ 1063645 w 2335310"/>
                    <a:gd name="connsiteY10" fmla="*/ 322 h 2671814"/>
                    <a:gd name="connsiteX0" fmla="*/ 1063645 w 2335310"/>
                    <a:gd name="connsiteY0" fmla="*/ 322 h 2658383"/>
                    <a:gd name="connsiteX1" fmla="*/ 474146 w 2335310"/>
                    <a:gd name="connsiteY1" fmla="*/ 300677 h 2658383"/>
                    <a:gd name="connsiteX2" fmla="*/ 272250 w 2335310"/>
                    <a:gd name="connsiteY2" fmla="*/ 969904 h 2658383"/>
                    <a:gd name="connsiteX3" fmla="*/ 2169 w 2335310"/>
                    <a:gd name="connsiteY3" fmla="*/ 1753995 h 2658383"/>
                    <a:gd name="connsiteX4" fmla="*/ 429149 w 2335310"/>
                    <a:gd name="connsiteY4" fmla="*/ 2559626 h 2658383"/>
                    <a:gd name="connsiteX5" fmla="*/ 1142291 w 2335310"/>
                    <a:gd name="connsiteY5" fmla="*/ 2645632 h 2658383"/>
                    <a:gd name="connsiteX6" fmla="*/ 1770196 w 2335310"/>
                    <a:gd name="connsiteY6" fmla="*/ 2564620 h 2658383"/>
                    <a:gd name="connsiteX7" fmla="*/ 2323737 w 2335310"/>
                    <a:gd name="connsiteY7" fmla="*/ 1837601 h 2658383"/>
                    <a:gd name="connsiteX8" fmla="*/ 1999023 w 2335310"/>
                    <a:gd name="connsiteY8" fmla="*/ 999729 h 2658383"/>
                    <a:gd name="connsiteX9" fmla="*/ 1705737 w 2335310"/>
                    <a:gd name="connsiteY9" fmla="*/ 260193 h 2658383"/>
                    <a:gd name="connsiteX10" fmla="*/ 1063645 w 2335310"/>
                    <a:gd name="connsiteY10" fmla="*/ 322 h 2658383"/>
                    <a:gd name="connsiteX0" fmla="*/ 1061955 w 2333620"/>
                    <a:gd name="connsiteY0" fmla="*/ 322 h 2658383"/>
                    <a:gd name="connsiteX1" fmla="*/ 472456 w 2333620"/>
                    <a:gd name="connsiteY1" fmla="*/ 300677 h 2658383"/>
                    <a:gd name="connsiteX2" fmla="*/ 270560 w 2333620"/>
                    <a:gd name="connsiteY2" fmla="*/ 969904 h 2658383"/>
                    <a:gd name="connsiteX3" fmla="*/ 479 w 2333620"/>
                    <a:gd name="connsiteY3" fmla="*/ 1753995 h 2658383"/>
                    <a:gd name="connsiteX4" fmla="*/ 427459 w 2333620"/>
                    <a:gd name="connsiteY4" fmla="*/ 2559626 h 2658383"/>
                    <a:gd name="connsiteX5" fmla="*/ 1140601 w 2333620"/>
                    <a:gd name="connsiteY5" fmla="*/ 2645632 h 2658383"/>
                    <a:gd name="connsiteX6" fmla="*/ 1768506 w 2333620"/>
                    <a:gd name="connsiteY6" fmla="*/ 2564620 h 2658383"/>
                    <a:gd name="connsiteX7" fmla="*/ 2322047 w 2333620"/>
                    <a:gd name="connsiteY7" fmla="*/ 1837601 h 2658383"/>
                    <a:gd name="connsiteX8" fmla="*/ 1997333 w 2333620"/>
                    <a:gd name="connsiteY8" fmla="*/ 999729 h 2658383"/>
                    <a:gd name="connsiteX9" fmla="*/ 1704047 w 2333620"/>
                    <a:gd name="connsiteY9" fmla="*/ 260193 h 2658383"/>
                    <a:gd name="connsiteX10" fmla="*/ 1061955 w 2333620"/>
                    <a:gd name="connsiteY10" fmla="*/ 322 h 2658383"/>
                    <a:gd name="connsiteX0" fmla="*/ 1062201 w 2333866"/>
                    <a:gd name="connsiteY0" fmla="*/ 322 h 2658383"/>
                    <a:gd name="connsiteX1" fmla="*/ 472702 w 2333866"/>
                    <a:gd name="connsiteY1" fmla="*/ 300677 h 2658383"/>
                    <a:gd name="connsiteX2" fmla="*/ 329343 w 2333866"/>
                    <a:gd name="connsiteY2" fmla="*/ 969905 h 2658383"/>
                    <a:gd name="connsiteX3" fmla="*/ 725 w 2333866"/>
                    <a:gd name="connsiteY3" fmla="*/ 1753995 h 2658383"/>
                    <a:gd name="connsiteX4" fmla="*/ 427705 w 2333866"/>
                    <a:gd name="connsiteY4" fmla="*/ 2559626 h 2658383"/>
                    <a:gd name="connsiteX5" fmla="*/ 1140847 w 2333866"/>
                    <a:gd name="connsiteY5" fmla="*/ 2645632 h 2658383"/>
                    <a:gd name="connsiteX6" fmla="*/ 1768752 w 2333866"/>
                    <a:gd name="connsiteY6" fmla="*/ 2564620 h 2658383"/>
                    <a:gd name="connsiteX7" fmla="*/ 2322293 w 2333866"/>
                    <a:gd name="connsiteY7" fmla="*/ 1837601 h 2658383"/>
                    <a:gd name="connsiteX8" fmla="*/ 1997579 w 2333866"/>
                    <a:gd name="connsiteY8" fmla="*/ 999729 h 2658383"/>
                    <a:gd name="connsiteX9" fmla="*/ 1704293 w 2333866"/>
                    <a:gd name="connsiteY9" fmla="*/ 260193 h 2658383"/>
                    <a:gd name="connsiteX10" fmla="*/ 1062201 w 2333866"/>
                    <a:gd name="connsiteY10" fmla="*/ 322 h 2658383"/>
                    <a:gd name="connsiteX0" fmla="*/ 1069711 w 2341376"/>
                    <a:gd name="connsiteY0" fmla="*/ 322 h 2658383"/>
                    <a:gd name="connsiteX1" fmla="*/ 480212 w 2341376"/>
                    <a:gd name="connsiteY1" fmla="*/ 300677 h 2658383"/>
                    <a:gd name="connsiteX2" fmla="*/ 336853 w 2341376"/>
                    <a:gd name="connsiteY2" fmla="*/ 969905 h 2658383"/>
                    <a:gd name="connsiteX3" fmla="*/ 8235 w 2341376"/>
                    <a:gd name="connsiteY3" fmla="*/ 1753995 h 2658383"/>
                    <a:gd name="connsiteX4" fmla="*/ 435215 w 2341376"/>
                    <a:gd name="connsiteY4" fmla="*/ 2559626 h 2658383"/>
                    <a:gd name="connsiteX5" fmla="*/ 1148357 w 2341376"/>
                    <a:gd name="connsiteY5" fmla="*/ 2645632 h 2658383"/>
                    <a:gd name="connsiteX6" fmla="*/ 1776262 w 2341376"/>
                    <a:gd name="connsiteY6" fmla="*/ 2564620 h 2658383"/>
                    <a:gd name="connsiteX7" fmla="*/ 2329803 w 2341376"/>
                    <a:gd name="connsiteY7" fmla="*/ 1837601 h 2658383"/>
                    <a:gd name="connsiteX8" fmla="*/ 2005089 w 2341376"/>
                    <a:gd name="connsiteY8" fmla="*/ 999729 h 2658383"/>
                    <a:gd name="connsiteX9" fmla="*/ 1711803 w 2341376"/>
                    <a:gd name="connsiteY9" fmla="*/ 260193 h 2658383"/>
                    <a:gd name="connsiteX10" fmla="*/ 1069711 w 2341376"/>
                    <a:gd name="connsiteY10" fmla="*/ 322 h 2658383"/>
                    <a:gd name="connsiteX0" fmla="*/ 1068567 w 2340232"/>
                    <a:gd name="connsiteY0" fmla="*/ 322 h 2648508"/>
                    <a:gd name="connsiteX1" fmla="*/ 479068 w 2340232"/>
                    <a:gd name="connsiteY1" fmla="*/ 300677 h 2648508"/>
                    <a:gd name="connsiteX2" fmla="*/ 335709 w 2340232"/>
                    <a:gd name="connsiteY2" fmla="*/ 969905 h 2648508"/>
                    <a:gd name="connsiteX3" fmla="*/ 7091 w 2340232"/>
                    <a:gd name="connsiteY3" fmla="*/ 1753995 h 2648508"/>
                    <a:gd name="connsiteX4" fmla="*/ 434071 w 2340232"/>
                    <a:gd name="connsiteY4" fmla="*/ 2559626 h 2648508"/>
                    <a:gd name="connsiteX5" fmla="*/ 1147213 w 2340232"/>
                    <a:gd name="connsiteY5" fmla="*/ 2645632 h 2648508"/>
                    <a:gd name="connsiteX6" fmla="*/ 1775118 w 2340232"/>
                    <a:gd name="connsiteY6" fmla="*/ 2564620 h 2648508"/>
                    <a:gd name="connsiteX7" fmla="*/ 2328659 w 2340232"/>
                    <a:gd name="connsiteY7" fmla="*/ 1837601 h 2648508"/>
                    <a:gd name="connsiteX8" fmla="*/ 2003945 w 2340232"/>
                    <a:gd name="connsiteY8" fmla="*/ 999729 h 2648508"/>
                    <a:gd name="connsiteX9" fmla="*/ 1710659 w 2340232"/>
                    <a:gd name="connsiteY9" fmla="*/ 260193 h 2648508"/>
                    <a:gd name="connsiteX10" fmla="*/ 1068567 w 2340232"/>
                    <a:gd name="connsiteY10" fmla="*/ 322 h 2648508"/>
                    <a:gd name="connsiteX0" fmla="*/ 1068567 w 2340232"/>
                    <a:gd name="connsiteY0" fmla="*/ 322 h 2645669"/>
                    <a:gd name="connsiteX1" fmla="*/ 479068 w 2340232"/>
                    <a:gd name="connsiteY1" fmla="*/ 300677 h 2645669"/>
                    <a:gd name="connsiteX2" fmla="*/ 335709 w 2340232"/>
                    <a:gd name="connsiteY2" fmla="*/ 969905 h 2645669"/>
                    <a:gd name="connsiteX3" fmla="*/ 7091 w 2340232"/>
                    <a:gd name="connsiteY3" fmla="*/ 1753995 h 2645669"/>
                    <a:gd name="connsiteX4" fmla="*/ 434071 w 2340232"/>
                    <a:gd name="connsiteY4" fmla="*/ 2559626 h 2645669"/>
                    <a:gd name="connsiteX5" fmla="*/ 1147213 w 2340232"/>
                    <a:gd name="connsiteY5" fmla="*/ 2645632 h 2645669"/>
                    <a:gd name="connsiteX6" fmla="*/ 1775118 w 2340232"/>
                    <a:gd name="connsiteY6" fmla="*/ 2564620 h 2645669"/>
                    <a:gd name="connsiteX7" fmla="*/ 2328659 w 2340232"/>
                    <a:gd name="connsiteY7" fmla="*/ 1837601 h 2645669"/>
                    <a:gd name="connsiteX8" fmla="*/ 2003945 w 2340232"/>
                    <a:gd name="connsiteY8" fmla="*/ 999729 h 2645669"/>
                    <a:gd name="connsiteX9" fmla="*/ 1710659 w 2340232"/>
                    <a:gd name="connsiteY9" fmla="*/ 260193 h 2645669"/>
                    <a:gd name="connsiteX10" fmla="*/ 1068567 w 2340232"/>
                    <a:gd name="connsiteY10" fmla="*/ 322 h 2645669"/>
                    <a:gd name="connsiteX0" fmla="*/ 1070173 w 2341838"/>
                    <a:gd name="connsiteY0" fmla="*/ 322 h 2645669"/>
                    <a:gd name="connsiteX1" fmla="*/ 480674 w 2341838"/>
                    <a:gd name="connsiteY1" fmla="*/ 300677 h 2645669"/>
                    <a:gd name="connsiteX2" fmla="*/ 337315 w 2341838"/>
                    <a:gd name="connsiteY2" fmla="*/ 969905 h 2645669"/>
                    <a:gd name="connsiteX3" fmla="*/ 8697 w 2341838"/>
                    <a:gd name="connsiteY3" fmla="*/ 1753995 h 2645669"/>
                    <a:gd name="connsiteX4" fmla="*/ 435677 w 2341838"/>
                    <a:gd name="connsiteY4" fmla="*/ 2559626 h 2645669"/>
                    <a:gd name="connsiteX5" fmla="*/ 1148819 w 2341838"/>
                    <a:gd name="connsiteY5" fmla="*/ 2645632 h 2645669"/>
                    <a:gd name="connsiteX6" fmla="*/ 1776724 w 2341838"/>
                    <a:gd name="connsiteY6" fmla="*/ 2564620 h 2645669"/>
                    <a:gd name="connsiteX7" fmla="*/ 2330265 w 2341838"/>
                    <a:gd name="connsiteY7" fmla="*/ 1837601 h 2645669"/>
                    <a:gd name="connsiteX8" fmla="*/ 2005551 w 2341838"/>
                    <a:gd name="connsiteY8" fmla="*/ 999729 h 2645669"/>
                    <a:gd name="connsiteX9" fmla="*/ 1712265 w 2341838"/>
                    <a:gd name="connsiteY9" fmla="*/ 260193 h 2645669"/>
                    <a:gd name="connsiteX10" fmla="*/ 1070173 w 2341838"/>
                    <a:gd name="connsiteY10" fmla="*/ 322 h 2645669"/>
                    <a:gd name="connsiteX0" fmla="*/ 1070173 w 2341838"/>
                    <a:gd name="connsiteY0" fmla="*/ 322 h 2652966"/>
                    <a:gd name="connsiteX1" fmla="*/ 480674 w 2341838"/>
                    <a:gd name="connsiteY1" fmla="*/ 300677 h 2652966"/>
                    <a:gd name="connsiteX2" fmla="*/ 337315 w 2341838"/>
                    <a:gd name="connsiteY2" fmla="*/ 969905 h 2652966"/>
                    <a:gd name="connsiteX3" fmla="*/ 8697 w 2341838"/>
                    <a:gd name="connsiteY3" fmla="*/ 1753995 h 2652966"/>
                    <a:gd name="connsiteX4" fmla="*/ 435677 w 2341838"/>
                    <a:gd name="connsiteY4" fmla="*/ 2559626 h 2652966"/>
                    <a:gd name="connsiteX5" fmla="*/ 1148819 w 2341838"/>
                    <a:gd name="connsiteY5" fmla="*/ 2645632 h 2652966"/>
                    <a:gd name="connsiteX6" fmla="*/ 1776724 w 2341838"/>
                    <a:gd name="connsiteY6" fmla="*/ 2564620 h 2652966"/>
                    <a:gd name="connsiteX7" fmla="*/ 2330265 w 2341838"/>
                    <a:gd name="connsiteY7" fmla="*/ 1837601 h 2652966"/>
                    <a:gd name="connsiteX8" fmla="*/ 2005551 w 2341838"/>
                    <a:gd name="connsiteY8" fmla="*/ 999729 h 2652966"/>
                    <a:gd name="connsiteX9" fmla="*/ 1712265 w 2341838"/>
                    <a:gd name="connsiteY9" fmla="*/ 260193 h 2652966"/>
                    <a:gd name="connsiteX10" fmla="*/ 1070173 w 2341838"/>
                    <a:gd name="connsiteY10" fmla="*/ 322 h 2652966"/>
                    <a:gd name="connsiteX0" fmla="*/ 1070687 w 2342352"/>
                    <a:gd name="connsiteY0" fmla="*/ 322 h 2645669"/>
                    <a:gd name="connsiteX1" fmla="*/ 481188 w 2342352"/>
                    <a:gd name="connsiteY1" fmla="*/ 300677 h 2645669"/>
                    <a:gd name="connsiteX2" fmla="*/ 337829 w 2342352"/>
                    <a:gd name="connsiteY2" fmla="*/ 969905 h 2645669"/>
                    <a:gd name="connsiteX3" fmla="*/ 9211 w 2342352"/>
                    <a:gd name="connsiteY3" fmla="*/ 1753995 h 2645669"/>
                    <a:gd name="connsiteX4" fmla="*/ 436191 w 2342352"/>
                    <a:gd name="connsiteY4" fmla="*/ 2559626 h 2645669"/>
                    <a:gd name="connsiteX5" fmla="*/ 1149333 w 2342352"/>
                    <a:gd name="connsiteY5" fmla="*/ 2645632 h 2645669"/>
                    <a:gd name="connsiteX6" fmla="*/ 1777238 w 2342352"/>
                    <a:gd name="connsiteY6" fmla="*/ 2564620 h 2645669"/>
                    <a:gd name="connsiteX7" fmla="*/ 2330779 w 2342352"/>
                    <a:gd name="connsiteY7" fmla="*/ 1837601 h 2645669"/>
                    <a:gd name="connsiteX8" fmla="*/ 2006065 w 2342352"/>
                    <a:gd name="connsiteY8" fmla="*/ 999729 h 2645669"/>
                    <a:gd name="connsiteX9" fmla="*/ 1712779 w 2342352"/>
                    <a:gd name="connsiteY9" fmla="*/ 260193 h 2645669"/>
                    <a:gd name="connsiteX10" fmla="*/ 1070687 w 2342352"/>
                    <a:gd name="connsiteY10" fmla="*/ 322 h 2645669"/>
                    <a:gd name="connsiteX0" fmla="*/ 1062201 w 2333866"/>
                    <a:gd name="connsiteY0" fmla="*/ 322 h 2645669"/>
                    <a:gd name="connsiteX1" fmla="*/ 472702 w 2333866"/>
                    <a:gd name="connsiteY1" fmla="*/ 300677 h 2645669"/>
                    <a:gd name="connsiteX2" fmla="*/ 329343 w 2333866"/>
                    <a:gd name="connsiteY2" fmla="*/ 969905 h 2645669"/>
                    <a:gd name="connsiteX3" fmla="*/ 725 w 2333866"/>
                    <a:gd name="connsiteY3" fmla="*/ 1753995 h 2645669"/>
                    <a:gd name="connsiteX4" fmla="*/ 427705 w 2333866"/>
                    <a:gd name="connsiteY4" fmla="*/ 2559626 h 2645669"/>
                    <a:gd name="connsiteX5" fmla="*/ 1140847 w 2333866"/>
                    <a:gd name="connsiteY5" fmla="*/ 2645632 h 2645669"/>
                    <a:gd name="connsiteX6" fmla="*/ 1768752 w 2333866"/>
                    <a:gd name="connsiteY6" fmla="*/ 2564620 h 2645669"/>
                    <a:gd name="connsiteX7" fmla="*/ 2322293 w 2333866"/>
                    <a:gd name="connsiteY7" fmla="*/ 1837601 h 2645669"/>
                    <a:gd name="connsiteX8" fmla="*/ 1997579 w 2333866"/>
                    <a:gd name="connsiteY8" fmla="*/ 999729 h 2645669"/>
                    <a:gd name="connsiteX9" fmla="*/ 1704293 w 2333866"/>
                    <a:gd name="connsiteY9" fmla="*/ 260193 h 2645669"/>
                    <a:gd name="connsiteX10" fmla="*/ 1062201 w 2333866"/>
                    <a:gd name="connsiteY10" fmla="*/ 322 h 2645669"/>
                    <a:gd name="connsiteX0" fmla="*/ 1061511 w 2333176"/>
                    <a:gd name="connsiteY0" fmla="*/ 322 h 2645669"/>
                    <a:gd name="connsiteX1" fmla="*/ 472012 w 2333176"/>
                    <a:gd name="connsiteY1" fmla="*/ 300677 h 2645669"/>
                    <a:gd name="connsiteX2" fmla="*/ 328653 w 2333176"/>
                    <a:gd name="connsiteY2" fmla="*/ 969905 h 2645669"/>
                    <a:gd name="connsiteX3" fmla="*/ 35 w 2333176"/>
                    <a:gd name="connsiteY3" fmla="*/ 1753995 h 2645669"/>
                    <a:gd name="connsiteX4" fmla="*/ 427015 w 2333176"/>
                    <a:gd name="connsiteY4" fmla="*/ 2559626 h 2645669"/>
                    <a:gd name="connsiteX5" fmla="*/ 1140157 w 2333176"/>
                    <a:gd name="connsiteY5" fmla="*/ 2645632 h 2645669"/>
                    <a:gd name="connsiteX6" fmla="*/ 1768062 w 2333176"/>
                    <a:gd name="connsiteY6" fmla="*/ 2564620 h 2645669"/>
                    <a:gd name="connsiteX7" fmla="*/ 2321603 w 2333176"/>
                    <a:gd name="connsiteY7" fmla="*/ 1837601 h 2645669"/>
                    <a:gd name="connsiteX8" fmla="*/ 1996889 w 2333176"/>
                    <a:gd name="connsiteY8" fmla="*/ 999729 h 2645669"/>
                    <a:gd name="connsiteX9" fmla="*/ 1703603 w 2333176"/>
                    <a:gd name="connsiteY9" fmla="*/ 260193 h 2645669"/>
                    <a:gd name="connsiteX10" fmla="*/ 1061511 w 2333176"/>
                    <a:gd name="connsiteY10" fmla="*/ 322 h 2645669"/>
                    <a:gd name="connsiteX0" fmla="*/ 1061522 w 2333187"/>
                    <a:gd name="connsiteY0" fmla="*/ 322 h 2664374"/>
                    <a:gd name="connsiteX1" fmla="*/ 472023 w 2333187"/>
                    <a:gd name="connsiteY1" fmla="*/ 300677 h 2664374"/>
                    <a:gd name="connsiteX2" fmla="*/ 328664 w 2333187"/>
                    <a:gd name="connsiteY2" fmla="*/ 969905 h 2664374"/>
                    <a:gd name="connsiteX3" fmla="*/ 46 w 2333187"/>
                    <a:gd name="connsiteY3" fmla="*/ 1753995 h 2664374"/>
                    <a:gd name="connsiteX4" fmla="*/ 427026 w 2333187"/>
                    <a:gd name="connsiteY4" fmla="*/ 2559626 h 2664374"/>
                    <a:gd name="connsiteX5" fmla="*/ 1140168 w 2333187"/>
                    <a:gd name="connsiteY5" fmla="*/ 2645632 h 2664374"/>
                    <a:gd name="connsiteX6" fmla="*/ 1768073 w 2333187"/>
                    <a:gd name="connsiteY6" fmla="*/ 2564620 h 2664374"/>
                    <a:gd name="connsiteX7" fmla="*/ 2321614 w 2333187"/>
                    <a:gd name="connsiteY7" fmla="*/ 1837601 h 2664374"/>
                    <a:gd name="connsiteX8" fmla="*/ 1996900 w 2333187"/>
                    <a:gd name="connsiteY8" fmla="*/ 999729 h 2664374"/>
                    <a:gd name="connsiteX9" fmla="*/ 1703614 w 2333187"/>
                    <a:gd name="connsiteY9" fmla="*/ 260193 h 2664374"/>
                    <a:gd name="connsiteX10" fmla="*/ 1061522 w 2333187"/>
                    <a:gd name="connsiteY10" fmla="*/ 322 h 2664374"/>
                    <a:gd name="connsiteX0" fmla="*/ 1061533 w 2333198"/>
                    <a:gd name="connsiteY0" fmla="*/ 322 h 2648508"/>
                    <a:gd name="connsiteX1" fmla="*/ 472034 w 2333198"/>
                    <a:gd name="connsiteY1" fmla="*/ 300677 h 2648508"/>
                    <a:gd name="connsiteX2" fmla="*/ 328675 w 2333198"/>
                    <a:gd name="connsiteY2" fmla="*/ 969905 h 2648508"/>
                    <a:gd name="connsiteX3" fmla="*/ 57 w 2333198"/>
                    <a:gd name="connsiteY3" fmla="*/ 1753995 h 2648508"/>
                    <a:gd name="connsiteX4" fmla="*/ 427037 w 2333198"/>
                    <a:gd name="connsiteY4" fmla="*/ 2559626 h 2648508"/>
                    <a:gd name="connsiteX5" fmla="*/ 1140179 w 2333198"/>
                    <a:gd name="connsiteY5" fmla="*/ 2645632 h 2648508"/>
                    <a:gd name="connsiteX6" fmla="*/ 1768084 w 2333198"/>
                    <a:gd name="connsiteY6" fmla="*/ 2564620 h 2648508"/>
                    <a:gd name="connsiteX7" fmla="*/ 2321625 w 2333198"/>
                    <a:gd name="connsiteY7" fmla="*/ 1837601 h 2648508"/>
                    <a:gd name="connsiteX8" fmla="*/ 1996911 w 2333198"/>
                    <a:gd name="connsiteY8" fmla="*/ 999729 h 2648508"/>
                    <a:gd name="connsiteX9" fmla="*/ 1703625 w 2333198"/>
                    <a:gd name="connsiteY9" fmla="*/ 260193 h 2648508"/>
                    <a:gd name="connsiteX10" fmla="*/ 1061533 w 2333198"/>
                    <a:gd name="connsiteY10" fmla="*/ 322 h 2648508"/>
                    <a:gd name="connsiteX0" fmla="*/ 1064839 w 2336504"/>
                    <a:gd name="connsiteY0" fmla="*/ 322 h 2654879"/>
                    <a:gd name="connsiteX1" fmla="*/ 475340 w 2336504"/>
                    <a:gd name="connsiteY1" fmla="*/ 300677 h 2654879"/>
                    <a:gd name="connsiteX2" fmla="*/ 331981 w 2336504"/>
                    <a:gd name="connsiteY2" fmla="*/ 969905 h 2654879"/>
                    <a:gd name="connsiteX3" fmla="*/ 3363 w 2336504"/>
                    <a:gd name="connsiteY3" fmla="*/ 1753995 h 2654879"/>
                    <a:gd name="connsiteX4" fmla="*/ 557308 w 2336504"/>
                    <a:gd name="connsiteY4" fmla="*/ 2575266 h 2654879"/>
                    <a:gd name="connsiteX5" fmla="*/ 1143485 w 2336504"/>
                    <a:gd name="connsiteY5" fmla="*/ 2645632 h 2654879"/>
                    <a:gd name="connsiteX6" fmla="*/ 1771390 w 2336504"/>
                    <a:gd name="connsiteY6" fmla="*/ 2564620 h 2654879"/>
                    <a:gd name="connsiteX7" fmla="*/ 2324931 w 2336504"/>
                    <a:gd name="connsiteY7" fmla="*/ 1837601 h 2654879"/>
                    <a:gd name="connsiteX8" fmla="*/ 2000217 w 2336504"/>
                    <a:gd name="connsiteY8" fmla="*/ 999729 h 2654879"/>
                    <a:gd name="connsiteX9" fmla="*/ 1706931 w 2336504"/>
                    <a:gd name="connsiteY9" fmla="*/ 260193 h 2654879"/>
                    <a:gd name="connsiteX10" fmla="*/ 1064839 w 2336504"/>
                    <a:gd name="connsiteY10" fmla="*/ 322 h 2654879"/>
                    <a:gd name="connsiteX0" fmla="*/ 1064839 w 2336504"/>
                    <a:gd name="connsiteY0" fmla="*/ 322 h 2646304"/>
                    <a:gd name="connsiteX1" fmla="*/ 475340 w 2336504"/>
                    <a:gd name="connsiteY1" fmla="*/ 300677 h 2646304"/>
                    <a:gd name="connsiteX2" fmla="*/ 331981 w 2336504"/>
                    <a:gd name="connsiteY2" fmla="*/ 969905 h 2646304"/>
                    <a:gd name="connsiteX3" fmla="*/ 3363 w 2336504"/>
                    <a:gd name="connsiteY3" fmla="*/ 1753995 h 2646304"/>
                    <a:gd name="connsiteX4" fmla="*/ 557308 w 2336504"/>
                    <a:gd name="connsiteY4" fmla="*/ 2575266 h 2646304"/>
                    <a:gd name="connsiteX5" fmla="*/ 1143485 w 2336504"/>
                    <a:gd name="connsiteY5" fmla="*/ 2645632 h 2646304"/>
                    <a:gd name="connsiteX6" fmla="*/ 1771390 w 2336504"/>
                    <a:gd name="connsiteY6" fmla="*/ 2564620 h 2646304"/>
                    <a:gd name="connsiteX7" fmla="*/ 2324931 w 2336504"/>
                    <a:gd name="connsiteY7" fmla="*/ 1837601 h 2646304"/>
                    <a:gd name="connsiteX8" fmla="*/ 2000217 w 2336504"/>
                    <a:gd name="connsiteY8" fmla="*/ 999729 h 2646304"/>
                    <a:gd name="connsiteX9" fmla="*/ 1706931 w 2336504"/>
                    <a:gd name="connsiteY9" fmla="*/ 260193 h 2646304"/>
                    <a:gd name="connsiteX10" fmla="*/ 1064839 w 2336504"/>
                    <a:gd name="connsiteY10" fmla="*/ 322 h 2646304"/>
                    <a:gd name="connsiteX0" fmla="*/ 1061635 w 2333300"/>
                    <a:gd name="connsiteY0" fmla="*/ 322 h 2646304"/>
                    <a:gd name="connsiteX1" fmla="*/ 472136 w 2333300"/>
                    <a:gd name="connsiteY1" fmla="*/ 300677 h 2646304"/>
                    <a:gd name="connsiteX2" fmla="*/ 328777 w 2333300"/>
                    <a:gd name="connsiteY2" fmla="*/ 969905 h 2646304"/>
                    <a:gd name="connsiteX3" fmla="*/ 159 w 2333300"/>
                    <a:gd name="connsiteY3" fmla="*/ 1753995 h 2646304"/>
                    <a:gd name="connsiteX4" fmla="*/ 554104 w 2333300"/>
                    <a:gd name="connsiteY4" fmla="*/ 2575266 h 2646304"/>
                    <a:gd name="connsiteX5" fmla="*/ 1140281 w 2333300"/>
                    <a:gd name="connsiteY5" fmla="*/ 2645632 h 2646304"/>
                    <a:gd name="connsiteX6" fmla="*/ 1768186 w 2333300"/>
                    <a:gd name="connsiteY6" fmla="*/ 2564620 h 2646304"/>
                    <a:gd name="connsiteX7" fmla="*/ 2321727 w 2333300"/>
                    <a:gd name="connsiteY7" fmla="*/ 1837601 h 2646304"/>
                    <a:gd name="connsiteX8" fmla="*/ 1997013 w 2333300"/>
                    <a:gd name="connsiteY8" fmla="*/ 999729 h 2646304"/>
                    <a:gd name="connsiteX9" fmla="*/ 1703727 w 2333300"/>
                    <a:gd name="connsiteY9" fmla="*/ 260193 h 2646304"/>
                    <a:gd name="connsiteX10" fmla="*/ 1061635 w 2333300"/>
                    <a:gd name="connsiteY10" fmla="*/ 322 h 2646304"/>
                    <a:gd name="connsiteX0" fmla="*/ 1063512 w 2335177"/>
                    <a:gd name="connsiteY0" fmla="*/ 322 h 2646304"/>
                    <a:gd name="connsiteX1" fmla="*/ 474013 w 2335177"/>
                    <a:gd name="connsiteY1" fmla="*/ 300677 h 2646304"/>
                    <a:gd name="connsiteX2" fmla="*/ 330654 w 2335177"/>
                    <a:gd name="connsiteY2" fmla="*/ 969905 h 2646304"/>
                    <a:gd name="connsiteX3" fmla="*/ 2036 w 2335177"/>
                    <a:gd name="connsiteY3" fmla="*/ 1753995 h 2646304"/>
                    <a:gd name="connsiteX4" fmla="*/ 555981 w 2335177"/>
                    <a:gd name="connsiteY4" fmla="*/ 2575266 h 2646304"/>
                    <a:gd name="connsiteX5" fmla="*/ 1142158 w 2335177"/>
                    <a:gd name="connsiteY5" fmla="*/ 2645632 h 2646304"/>
                    <a:gd name="connsiteX6" fmla="*/ 1770063 w 2335177"/>
                    <a:gd name="connsiteY6" fmla="*/ 2564620 h 2646304"/>
                    <a:gd name="connsiteX7" fmla="*/ 2323604 w 2335177"/>
                    <a:gd name="connsiteY7" fmla="*/ 1837601 h 2646304"/>
                    <a:gd name="connsiteX8" fmla="*/ 1998890 w 2335177"/>
                    <a:gd name="connsiteY8" fmla="*/ 999729 h 2646304"/>
                    <a:gd name="connsiteX9" fmla="*/ 1705604 w 2335177"/>
                    <a:gd name="connsiteY9" fmla="*/ 260193 h 2646304"/>
                    <a:gd name="connsiteX10" fmla="*/ 1063512 w 2335177"/>
                    <a:gd name="connsiteY10" fmla="*/ 322 h 2646304"/>
                    <a:gd name="connsiteX0" fmla="*/ 1063512 w 2335177"/>
                    <a:gd name="connsiteY0" fmla="*/ 322 h 2652483"/>
                    <a:gd name="connsiteX1" fmla="*/ 474013 w 2335177"/>
                    <a:gd name="connsiteY1" fmla="*/ 300677 h 2652483"/>
                    <a:gd name="connsiteX2" fmla="*/ 330654 w 2335177"/>
                    <a:gd name="connsiteY2" fmla="*/ 969905 h 2652483"/>
                    <a:gd name="connsiteX3" fmla="*/ 2036 w 2335177"/>
                    <a:gd name="connsiteY3" fmla="*/ 1753995 h 2652483"/>
                    <a:gd name="connsiteX4" fmla="*/ 555981 w 2335177"/>
                    <a:gd name="connsiteY4" fmla="*/ 2575266 h 2652483"/>
                    <a:gd name="connsiteX5" fmla="*/ 1142158 w 2335177"/>
                    <a:gd name="connsiteY5" fmla="*/ 2645632 h 2652483"/>
                    <a:gd name="connsiteX6" fmla="*/ 1770063 w 2335177"/>
                    <a:gd name="connsiteY6" fmla="*/ 2564620 h 2652483"/>
                    <a:gd name="connsiteX7" fmla="*/ 2323604 w 2335177"/>
                    <a:gd name="connsiteY7" fmla="*/ 1837601 h 2652483"/>
                    <a:gd name="connsiteX8" fmla="*/ 1998890 w 2335177"/>
                    <a:gd name="connsiteY8" fmla="*/ 999729 h 2652483"/>
                    <a:gd name="connsiteX9" fmla="*/ 1705604 w 2335177"/>
                    <a:gd name="connsiteY9" fmla="*/ 260193 h 2652483"/>
                    <a:gd name="connsiteX10" fmla="*/ 1063512 w 2335177"/>
                    <a:gd name="connsiteY10" fmla="*/ 322 h 2652483"/>
                    <a:gd name="connsiteX0" fmla="*/ 1063512 w 2335177"/>
                    <a:gd name="connsiteY0" fmla="*/ 322 h 2647151"/>
                    <a:gd name="connsiteX1" fmla="*/ 474013 w 2335177"/>
                    <a:gd name="connsiteY1" fmla="*/ 300677 h 2647151"/>
                    <a:gd name="connsiteX2" fmla="*/ 330654 w 2335177"/>
                    <a:gd name="connsiteY2" fmla="*/ 969905 h 2647151"/>
                    <a:gd name="connsiteX3" fmla="*/ 2036 w 2335177"/>
                    <a:gd name="connsiteY3" fmla="*/ 1753995 h 2647151"/>
                    <a:gd name="connsiteX4" fmla="*/ 555981 w 2335177"/>
                    <a:gd name="connsiteY4" fmla="*/ 2575266 h 2647151"/>
                    <a:gd name="connsiteX5" fmla="*/ 1142158 w 2335177"/>
                    <a:gd name="connsiteY5" fmla="*/ 2645632 h 2647151"/>
                    <a:gd name="connsiteX6" fmla="*/ 1770063 w 2335177"/>
                    <a:gd name="connsiteY6" fmla="*/ 2564620 h 2647151"/>
                    <a:gd name="connsiteX7" fmla="*/ 2323604 w 2335177"/>
                    <a:gd name="connsiteY7" fmla="*/ 1837601 h 2647151"/>
                    <a:gd name="connsiteX8" fmla="*/ 1998890 w 2335177"/>
                    <a:gd name="connsiteY8" fmla="*/ 999729 h 2647151"/>
                    <a:gd name="connsiteX9" fmla="*/ 1705604 w 2335177"/>
                    <a:gd name="connsiteY9" fmla="*/ 260193 h 2647151"/>
                    <a:gd name="connsiteX10" fmla="*/ 1063512 w 2335177"/>
                    <a:gd name="connsiteY10" fmla="*/ 322 h 2647151"/>
                    <a:gd name="connsiteX0" fmla="*/ 1063512 w 2335177"/>
                    <a:gd name="connsiteY0" fmla="*/ 322 h 2654879"/>
                    <a:gd name="connsiteX1" fmla="*/ 474013 w 2335177"/>
                    <a:gd name="connsiteY1" fmla="*/ 300677 h 2654879"/>
                    <a:gd name="connsiteX2" fmla="*/ 330654 w 2335177"/>
                    <a:gd name="connsiteY2" fmla="*/ 969905 h 2654879"/>
                    <a:gd name="connsiteX3" fmla="*/ 2036 w 2335177"/>
                    <a:gd name="connsiteY3" fmla="*/ 1753995 h 2654879"/>
                    <a:gd name="connsiteX4" fmla="*/ 555981 w 2335177"/>
                    <a:gd name="connsiteY4" fmla="*/ 2575266 h 2654879"/>
                    <a:gd name="connsiteX5" fmla="*/ 1142158 w 2335177"/>
                    <a:gd name="connsiteY5" fmla="*/ 2645632 h 2654879"/>
                    <a:gd name="connsiteX6" fmla="*/ 1770063 w 2335177"/>
                    <a:gd name="connsiteY6" fmla="*/ 2564620 h 2654879"/>
                    <a:gd name="connsiteX7" fmla="*/ 2323604 w 2335177"/>
                    <a:gd name="connsiteY7" fmla="*/ 1837601 h 2654879"/>
                    <a:gd name="connsiteX8" fmla="*/ 1998890 w 2335177"/>
                    <a:gd name="connsiteY8" fmla="*/ 999729 h 2654879"/>
                    <a:gd name="connsiteX9" fmla="*/ 1705604 w 2335177"/>
                    <a:gd name="connsiteY9" fmla="*/ 260193 h 2654879"/>
                    <a:gd name="connsiteX10" fmla="*/ 1063512 w 2335177"/>
                    <a:gd name="connsiteY10" fmla="*/ 322 h 2654879"/>
                    <a:gd name="connsiteX0" fmla="*/ 1063456 w 2335121"/>
                    <a:gd name="connsiteY0" fmla="*/ 322 h 2654879"/>
                    <a:gd name="connsiteX1" fmla="*/ 473957 w 2335121"/>
                    <a:gd name="connsiteY1" fmla="*/ 300677 h 2654879"/>
                    <a:gd name="connsiteX2" fmla="*/ 330598 w 2335121"/>
                    <a:gd name="connsiteY2" fmla="*/ 969905 h 2654879"/>
                    <a:gd name="connsiteX3" fmla="*/ 1980 w 2335121"/>
                    <a:gd name="connsiteY3" fmla="*/ 1753995 h 2654879"/>
                    <a:gd name="connsiteX4" fmla="*/ 555925 w 2335121"/>
                    <a:gd name="connsiteY4" fmla="*/ 2575266 h 2654879"/>
                    <a:gd name="connsiteX5" fmla="*/ 1142102 w 2335121"/>
                    <a:gd name="connsiteY5" fmla="*/ 2645632 h 2654879"/>
                    <a:gd name="connsiteX6" fmla="*/ 1770007 w 2335121"/>
                    <a:gd name="connsiteY6" fmla="*/ 2564620 h 2654879"/>
                    <a:gd name="connsiteX7" fmla="*/ 2323548 w 2335121"/>
                    <a:gd name="connsiteY7" fmla="*/ 1837601 h 2654879"/>
                    <a:gd name="connsiteX8" fmla="*/ 1998834 w 2335121"/>
                    <a:gd name="connsiteY8" fmla="*/ 999729 h 2654879"/>
                    <a:gd name="connsiteX9" fmla="*/ 1705548 w 2335121"/>
                    <a:gd name="connsiteY9" fmla="*/ 260193 h 2654879"/>
                    <a:gd name="connsiteX10" fmla="*/ 1063456 w 2335121"/>
                    <a:gd name="connsiteY10" fmla="*/ 322 h 2654879"/>
                    <a:gd name="connsiteX0" fmla="*/ 1061481 w 2333146"/>
                    <a:gd name="connsiteY0" fmla="*/ 322 h 2654879"/>
                    <a:gd name="connsiteX1" fmla="*/ 471982 w 2333146"/>
                    <a:gd name="connsiteY1" fmla="*/ 300677 h 2654879"/>
                    <a:gd name="connsiteX2" fmla="*/ 328623 w 2333146"/>
                    <a:gd name="connsiteY2" fmla="*/ 969905 h 2654879"/>
                    <a:gd name="connsiteX3" fmla="*/ 5 w 2333146"/>
                    <a:gd name="connsiteY3" fmla="*/ 1753995 h 2654879"/>
                    <a:gd name="connsiteX4" fmla="*/ 553950 w 2333146"/>
                    <a:gd name="connsiteY4" fmla="*/ 2575266 h 2654879"/>
                    <a:gd name="connsiteX5" fmla="*/ 1140127 w 2333146"/>
                    <a:gd name="connsiteY5" fmla="*/ 2645632 h 2654879"/>
                    <a:gd name="connsiteX6" fmla="*/ 1768032 w 2333146"/>
                    <a:gd name="connsiteY6" fmla="*/ 2564620 h 2654879"/>
                    <a:gd name="connsiteX7" fmla="*/ 2321573 w 2333146"/>
                    <a:gd name="connsiteY7" fmla="*/ 1837601 h 2654879"/>
                    <a:gd name="connsiteX8" fmla="*/ 1996859 w 2333146"/>
                    <a:gd name="connsiteY8" fmla="*/ 999729 h 2654879"/>
                    <a:gd name="connsiteX9" fmla="*/ 1703573 w 2333146"/>
                    <a:gd name="connsiteY9" fmla="*/ 260193 h 2654879"/>
                    <a:gd name="connsiteX10" fmla="*/ 1061481 w 2333146"/>
                    <a:gd name="connsiteY10" fmla="*/ 322 h 2654879"/>
                    <a:gd name="connsiteX0" fmla="*/ 1061766 w 2333431"/>
                    <a:gd name="connsiteY0" fmla="*/ 322 h 2654879"/>
                    <a:gd name="connsiteX1" fmla="*/ 472267 w 2333431"/>
                    <a:gd name="connsiteY1" fmla="*/ 300677 h 2654879"/>
                    <a:gd name="connsiteX2" fmla="*/ 328908 w 2333431"/>
                    <a:gd name="connsiteY2" fmla="*/ 969905 h 2654879"/>
                    <a:gd name="connsiteX3" fmla="*/ 290 w 2333431"/>
                    <a:gd name="connsiteY3" fmla="*/ 1753995 h 2654879"/>
                    <a:gd name="connsiteX4" fmla="*/ 554235 w 2333431"/>
                    <a:gd name="connsiteY4" fmla="*/ 2575266 h 2654879"/>
                    <a:gd name="connsiteX5" fmla="*/ 1140412 w 2333431"/>
                    <a:gd name="connsiteY5" fmla="*/ 2645632 h 2654879"/>
                    <a:gd name="connsiteX6" fmla="*/ 1768317 w 2333431"/>
                    <a:gd name="connsiteY6" fmla="*/ 2564620 h 2654879"/>
                    <a:gd name="connsiteX7" fmla="*/ 2321858 w 2333431"/>
                    <a:gd name="connsiteY7" fmla="*/ 1837601 h 2654879"/>
                    <a:gd name="connsiteX8" fmla="*/ 1997144 w 2333431"/>
                    <a:gd name="connsiteY8" fmla="*/ 999729 h 2654879"/>
                    <a:gd name="connsiteX9" fmla="*/ 1703858 w 2333431"/>
                    <a:gd name="connsiteY9" fmla="*/ 260193 h 2654879"/>
                    <a:gd name="connsiteX10" fmla="*/ 1061766 w 2333431"/>
                    <a:gd name="connsiteY10" fmla="*/ 322 h 2654879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1350"/>
                    <a:gd name="connsiteY0" fmla="*/ 322 h 2651645"/>
                    <a:gd name="connsiteX1" fmla="*/ 472267 w 2331350"/>
                    <a:gd name="connsiteY1" fmla="*/ 300677 h 2651645"/>
                    <a:gd name="connsiteX2" fmla="*/ 328908 w 2331350"/>
                    <a:gd name="connsiteY2" fmla="*/ 969905 h 2651645"/>
                    <a:gd name="connsiteX3" fmla="*/ 290 w 2331350"/>
                    <a:gd name="connsiteY3" fmla="*/ 1753995 h 2651645"/>
                    <a:gd name="connsiteX4" fmla="*/ 554235 w 2331350"/>
                    <a:gd name="connsiteY4" fmla="*/ 2575266 h 2651645"/>
                    <a:gd name="connsiteX5" fmla="*/ 1140412 w 2331350"/>
                    <a:gd name="connsiteY5" fmla="*/ 2645632 h 2651645"/>
                    <a:gd name="connsiteX6" fmla="*/ 1768317 w 2331350"/>
                    <a:gd name="connsiteY6" fmla="*/ 2564620 h 2651645"/>
                    <a:gd name="connsiteX7" fmla="*/ 2321858 w 2331350"/>
                    <a:gd name="connsiteY7" fmla="*/ 1837601 h 2651645"/>
                    <a:gd name="connsiteX8" fmla="*/ 1997144 w 2331350"/>
                    <a:gd name="connsiteY8" fmla="*/ 999729 h 2651645"/>
                    <a:gd name="connsiteX9" fmla="*/ 1703858 w 2331350"/>
                    <a:gd name="connsiteY9" fmla="*/ 260193 h 2651645"/>
                    <a:gd name="connsiteX10" fmla="*/ 1061766 w 2331350"/>
                    <a:gd name="connsiteY10" fmla="*/ 322 h 2651645"/>
                    <a:gd name="connsiteX0" fmla="*/ 1061766 w 2328980"/>
                    <a:gd name="connsiteY0" fmla="*/ 322 h 2651645"/>
                    <a:gd name="connsiteX1" fmla="*/ 472267 w 2328980"/>
                    <a:gd name="connsiteY1" fmla="*/ 300677 h 2651645"/>
                    <a:gd name="connsiteX2" fmla="*/ 328908 w 2328980"/>
                    <a:gd name="connsiteY2" fmla="*/ 969905 h 2651645"/>
                    <a:gd name="connsiteX3" fmla="*/ 290 w 2328980"/>
                    <a:gd name="connsiteY3" fmla="*/ 1753995 h 2651645"/>
                    <a:gd name="connsiteX4" fmla="*/ 554235 w 2328980"/>
                    <a:gd name="connsiteY4" fmla="*/ 2575266 h 2651645"/>
                    <a:gd name="connsiteX5" fmla="*/ 1140412 w 2328980"/>
                    <a:gd name="connsiteY5" fmla="*/ 2645632 h 2651645"/>
                    <a:gd name="connsiteX6" fmla="*/ 1768317 w 2328980"/>
                    <a:gd name="connsiteY6" fmla="*/ 2564620 h 2651645"/>
                    <a:gd name="connsiteX7" fmla="*/ 2321858 w 2328980"/>
                    <a:gd name="connsiteY7" fmla="*/ 1837601 h 2651645"/>
                    <a:gd name="connsiteX8" fmla="*/ 1997144 w 2328980"/>
                    <a:gd name="connsiteY8" fmla="*/ 999729 h 2651645"/>
                    <a:gd name="connsiteX9" fmla="*/ 1703858 w 2328980"/>
                    <a:gd name="connsiteY9" fmla="*/ 260193 h 2651645"/>
                    <a:gd name="connsiteX10" fmla="*/ 1061766 w 2328980"/>
                    <a:gd name="connsiteY10" fmla="*/ 322 h 265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28980" h="2651645">
                      <a:moveTo>
                        <a:pt x="1061766" y="322"/>
                      </a:moveTo>
                      <a:cubicBezTo>
                        <a:pt x="856501" y="7069"/>
                        <a:pt x="562506" y="122585"/>
                        <a:pt x="472267" y="300677"/>
                      </a:cubicBezTo>
                      <a:cubicBezTo>
                        <a:pt x="378402" y="504169"/>
                        <a:pt x="398500" y="821545"/>
                        <a:pt x="328908" y="969905"/>
                      </a:cubicBezTo>
                      <a:cubicBezTo>
                        <a:pt x="259316" y="1118265"/>
                        <a:pt x="-10057" y="1431681"/>
                        <a:pt x="290" y="1753995"/>
                      </a:cubicBezTo>
                      <a:cubicBezTo>
                        <a:pt x="10637" y="2076309"/>
                        <a:pt x="274350" y="2460318"/>
                        <a:pt x="554235" y="2575266"/>
                      </a:cubicBezTo>
                      <a:cubicBezTo>
                        <a:pt x="834120" y="2690214"/>
                        <a:pt x="992479" y="2639584"/>
                        <a:pt x="1140412" y="2645632"/>
                      </a:cubicBezTo>
                      <a:cubicBezTo>
                        <a:pt x="1288345" y="2651680"/>
                        <a:pt x="1600436" y="2633978"/>
                        <a:pt x="1768317" y="2564620"/>
                      </a:cubicBezTo>
                      <a:cubicBezTo>
                        <a:pt x="2103112" y="2451719"/>
                        <a:pt x="2283720" y="2098416"/>
                        <a:pt x="2321858" y="1837601"/>
                      </a:cubicBezTo>
                      <a:cubicBezTo>
                        <a:pt x="2359996" y="1576786"/>
                        <a:pt x="2244023" y="1301576"/>
                        <a:pt x="1997144" y="999729"/>
                      </a:cubicBezTo>
                      <a:cubicBezTo>
                        <a:pt x="1764841" y="755285"/>
                        <a:pt x="1859754" y="426761"/>
                        <a:pt x="1703858" y="260193"/>
                      </a:cubicBezTo>
                      <a:cubicBezTo>
                        <a:pt x="1547962" y="93625"/>
                        <a:pt x="1267031" y="-6425"/>
                        <a:pt x="1061766" y="322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</p:grpSp>
          <p:sp>
            <p:nvSpPr>
              <p:cNvPr id="291" name="วงรี 290"/>
              <p:cNvSpPr/>
              <p:nvPr/>
            </p:nvSpPr>
            <p:spPr>
              <a:xfrm>
                <a:off x="2996153" y="2348473"/>
                <a:ext cx="357965" cy="407814"/>
              </a:xfrm>
              <a:prstGeom prst="ellipse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grpSp>
          <p:nvGrpSpPr>
            <p:cNvPr id="303" name="กลุ่ม 302"/>
            <p:cNvGrpSpPr/>
            <p:nvPr/>
          </p:nvGrpSpPr>
          <p:grpSpPr>
            <a:xfrm>
              <a:off x="5633685" y="3964803"/>
              <a:ext cx="175500" cy="240000"/>
              <a:chOff x="2811200" y="1736603"/>
              <a:chExt cx="824694" cy="1167633"/>
            </a:xfrm>
          </p:grpSpPr>
          <p:grpSp>
            <p:nvGrpSpPr>
              <p:cNvPr id="304" name="กลุ่ม 303"/>
              <p:cNvGrpSpPr/>
              <p:nvPr/>
            </p:nvGrpSpPr>
            <p:grpSpPr>
              <a:xfrm>
                <a:off x="2811200" y="1736603"/>
                <a:ext cx="824694" cy="1167633"/>
                <a:chOff x="1975919" y="740229"/>
                <a:chExt cx="2273138" cy="3218396"/>
              </a:xfrm>
            </p:grpSpPr>
            <p:sp>
              <p:nvSpPr>
                <p:cNvPr id="306" name="รูปแบบอิสระ 305"/>
                <p:cNvSpPr/>
                <p:nvPr/>
              </p:nvSpPr>
              <p:spPr>
                <a:xfrm>
                  <a:off x="2373086" y="740229"/>
                  <a:ext cx="515256" cy="765628"/>
                </a:xfrm>
                <a:custGeom>
                  <a:avLst/>
                  <a:gdLst>
                    <a:gd name="connsiteX0" fmla="*/ 529771 w 529771"/>
                    <a:gd name="connsiteY0" fmla="*/ 765628 h 765628"/>
                    <a:gd name="connsiteX1" fmla="*/ 381000 w 529771"/>
                    <a:gd name="connsiteY1" fmla="*/ 348342 h 765628"/>
                    <a:gd name="connsiteX2" fmla="*/ 0 w 529771"/>
                    <a:gd name="connsiteY2" fmla="*/ 0 h 765628"/>
                    <a:gd name="connsiteX0" fmla="*/ 529771 w 529771"/>
                    <a:gd name="connsiteY0" fmla="*/ 765628 h 765628"/>
                    <a:gd name="connsiteX1" fmla="*/ 370114 w 529771"/>
                    <a:gd name="connsiteY1" fmla="*/ 348342 h 765628"/>
                    <a:gd name="connsiteX2" fmla="*/ 0 w 529771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5256" h="765628">
                      <a:moveTo>
                        <a:pt x="515256" y="765628"/>
                      </a:moveTo>
                      <a:cubicBezTo>
                        <a:pt x="485018" y="620787"/>
                        <a:pt x="455990" y="475947"/>
                        <a:pt x="370114" y="348342"/>
                      </a:cubicBezTo>
                      <a:cubicBezTo>
                        <a:pt x="284238" y="220737"/>
                        <a:pt x="197152" y="113996"/>
                        <a:pt x="0" y="0"/>
                      </a:cubicBez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07" name="รูปแบบอิสระ 306"/>
                <p:cNvSpPr/>
                <p:nvPr/>
              </p:nvSpPr>
              <p:spPr>
                <a:xfrm>
                  <a:off x="2612571" y="857666"/>
                  <a:ext cx="1636486" cy="898564"/>
                </a:xfrm>
                <a:custGeom>
                  <a:avLst/>
                  <a:gdLst>
                    <a:gd name="connsiteX0" fmla="*/ 0 w 1636486"/>
                    <a:gd name="connsiteY0" fmla="*/ 74746 h 923832"/>
                    <a:gd name="connsiteX1" fmla="*/ 283029 w 1636486"/>
                    <a:gd name="connsiteY1" fmla="*/ 23946 h 923832"/>
                    <a:gd name="connsiteX2" fmla="*/ 1095829 w 1636486"/>
                    <a:gd name="connsiteY2" fmla="*/ 412203 h 923832"/>
                    <a:gd name="connsiteX3" fmla="*/ 1636486 w 1636486"/>
                    <a:gd name="connsiteY3" fmla="*/ 923832 h 923832"/>
                    <a:gd name="connsiteX4" fmla="*/ 1636486 w 1636486"/>
                    <a:gd name="connsiteY4" fmla="*/ 923832 h 923832"/>
                    <a:gd name="connsiteX0" fmla="*/ 0 w 1636486"/>
                    <a:gd name="connsiteY0" fmla="*/ 68648 h 917734"/>
                    <a:gd name="connsiteX1" fmla="*/ 283029 w 1636486"/>
                    <a:gd name="connsiteY1" fmla="*/ 17848 h 917734"/>
                    <a:gd name="connsiteX2" fmla="*/ 1095829 w 1636486"/>
                    <a:gd name="connsiteY2" fmla="*/ 406105 h 917734"/>
                    <a:gd name="connsiteX3" fmla="*/ 1636486 w 1636486"/>
                    <a:gd name="connsiteY3" fmla="*/ 917734 h 917734"/>
                    <a:gd name="connsiteX4" fmla="*/ 1636486 w 1636486"/>
                    <a:gd name="connsiteY4" fmla="*/ 917734 h 917734"/>
                    <a:gd name="connsiteX0" fmla="*/ 0 w 1636486"/>
                    <a:gd name="connsiteY0" fmla="*/ 51970 h 901056"/>
                    <a:gd name="connsiteX1" fmla="*/ 283029 w 1636486"/>
                    <a:gd name="connsiteY1" fmla="*/ 1170 h 901056"/>
                    <a:gd name="connsiteX2" fmla="*/ 1095829 w 1636486"/>
                    <a:gd name="connsiteY2" fmla="*/ 389427 h 901056"/>
                    <a:gd name="connsiteX3" fmla="*/ 1636486 w 1636486"/>
                    <a:gd name="connsiteY3" fmla="*/ 901056 h 901056"/>
                    <a:gd name="connsiteX4" fmla="*/ 1636486 w 1636486"/>
                    <a:gd name="connsiteY4" fmla="*/ 901056 h 901056"/>
                    <a:gd name="connsiteX0" fmla="*/ 0 w 1636486"/>
                    <a:gd name="connsiteY0" fmla="*/ 69493 h 918579"/>
                    <a:gd name="connsiteX1" fmla="*/ 54429 w 1636486"/>
                    <a:gd name="connsiteY1" fmla="*/ 62236 h 918579"/>
                    <a:gd name="connsiteX2" fmla="*/ 283029 w 1636486"/>
                    <a:gd name="connsiteY2" fmla="*/ 18693 h 918579"/>
                    <a:gd name="connsiteX3" fmla="*/ 1095829 w 1636486"/>
                    <a:gd name="connsiteY3" fmla="*/ 406950 h 918579"/>
                    <a:gd name="connsiteX4" fmla="*/ 1636486 w 1636486"/>
                    <a:gd name="connsiteY4" fmla="*/ 918579 h 918579"/>
                    <a:gd name="connsiteX5" fmla="*/ 1636486 w 1636486"/>
                    <a:gd name="connsiteY5" fmla="*/ 918579 h 918579"/>
                    <a:gd name="connsiteX0" fmla="*/ 0 w 1636486"/>
                    <a:gd name="connsiteY0" fmla="*/ 68292 h 917378"/>
                    <a:gd name="connsiteX1" fmla="*/ 283029 w 1636486"/>
                    <a:gd name="connsiteY1" fmla="*/ 17492 h 917378"/>
                    <a:gd name="connsiteX2" fmla="*/ 1095829 w 1636486"/>
                    <a:gd name="connsiteY2" fmla="*/ 405749 h 917378"/>
                    <a:gd name="connsiteX3" fmla="*/ 1636486 w 1636486"/>
                    <a:gd name="connsiteY3" fmla="*/ 917378 h 917378"/>
                    <a:gd name="connsiteX4" fmla="*/ 1636486 w 1636486"/>
                    <a:gd name="connsiteY4" fmla="*/ 917378 h 917378"/>
                    <a:gd name="connsiteX0" fmla="*/ 0 w 1636486"/>
                    <a:gd name="connsiteY0" fmla="*/ 69168 h 918254"/>
                    <a:gd name="connsiteX1" fmla="*/ 283029 w 1636486"/>
                    <a:gd name="connsiteY1" fmla="*/ 18368 h 918254"/>
                    <a:gd name="connsiteX2" fmla="*/ 1095829 w 1636486"/>
                    <a:gd name="connsiteY2" fmla="*/ 406625 h 918254"/>
                    <a:gd name="connsiteX3" fmla="*/ 1636486 w 1636486"/>
                    <a:gd name="connsiteY3" fmla="*/ 918254 h 918254"/>
                    <a:gd name="connsiteX4" fmla="*/ 1636486 w 1636486"/>
                    <a:gd name="connsiteY4" fmla="*/ 918254 h 918254"/>
                    <a:gd name="connsiteX0" fmla="*/ 0 w 1636486"/>
                    <a:gd name="connsiteY0" fmla="*/ 54067 h 903153"/>
                    <a:gd name="connsiteX1" fmla="*/ 283029 w 1636486"/>
                    <a:gd name="connsiteY1" fmla="*/ 3267 h 903153"/>
                    <a:gd name="connsiteX2" fmla="*/ 1095829 w 1636486"/>
                    <a:gd name="connsiteY2" fmla="*/ 391524 h 903153"/>
                    <a:gd name="connsiteX3" fmla="*/ 1636486 w 1636486"/>
                    <a:gd name="connsiteY3" fmla="*/ 903153 h 903153"/>
                    <a:gd name="connsiteX4" fmla="*/ 1636486 w 1636486"/>
                    <a:gd name="connsiteY4" fmla="*/ 903153 h 903153"/>
                    <a:gd name="connsiteX0" fmla="*/ 0 w 1636486"/>
                    <a:gd name="connsiteY0" fmla="*/ 50639 h 899725"/>
                    <a:gd name="connsiteX1" fmla="*/ 290286 w 1636486"/>
                    <a:gd name="connsiteY1" fmla="*/ 3468 h 899725"/>
                    <a:gd name="connsiteX2" fmla="*/ 1095829 w 1636486"/>
                    <a:gd name="connsiteY2" fmla="*/ 388096 h 899725"/>
                    <a:gd name="connsiteX3" fmla="*/ 1636486 w 1636486"/>
                    <a:gd name="connsiteY3" fmla="*/ 899725 h 899725"/>
                    <a:gd name="connsiteX4" fmla="*/ 1636486 w 1636486"/>
                    <a:gd name="connsiteY4" fmla="*/ 899725 h 899725"/>
                    <a:gd name="connsiteX0" fmla="*/ 0 w 1636486"/>
                    <a:gd name="connsiteY0" fmla="*/ 54979 h 918579"/>
                    <a:gd name="connsiteX1" fmla="*/ 290286 w 1636486"/>
                    <a:gd name="connsiteY1" fmla="*/ 22322 h 918579"/>
                    <a:gd name="connsiteX2" fmla="*/ 1095829 w 1636486"/>
                    <a:gd name="connsiteY2" fmla="*/ 406950 h 918579"/>
                    <a:gd name="connsiteX3" fmla="*/ 1636486 w 1636486"/>
                    <a:gd name="connsiteY3" fmla="*/ 918579 h 918579"/>
                    <a:gd name="connsiteX4" fmla="*/ 1636486 w 1636486"/>
                    <a:gd name="connsiteY4" fmla="*/ 918579 h 918579"/>
                    <a:gd name="connsiteX0" fmla="*/ 0 w 1636486"/>
                    <a:gd name="connsiteY0" fmla="*/ 59083 h 922683"/>
                    <a:gd name="connsiteX1" fmla="*/ 290286 w 1636486"/>
                    <a:gd name="connsiteY1" fmla="*/ 26426 h 922683"/>
                    <a:gd name="connsiteX2" fmla="*/ 1095829 w 1636486"/>
                    <a:gd name="connsiteY2" fmla="*/ 411054 h 922683"/>
                    <a:gd name="connsiteX3" fmla="*/ 1636486 w 1636486"/>
                    <a:gd name="connsiteY3" fmla="*/ 922683 h 922683"/>
                    <a:gd name="connsiteX4" fmla="*/ 1636486 w 1636486"/>
                    <a:gd name="connsiteY4" fmla="*/ 922683 h 922683"/>
                    <a:gd name="connsiteX0" fmla="*/ 0 w 1636486"/>
                    <a:gd name="connsiteY0" fmla="*/ 34964 h 898564"/>
                    <a:gd name="connsiteX1" fmla="*/ 290286 w 1636486"/>
                    <a:gd name="connsiteY1" fmla="*/ 2307 h 898564"/>
                    <a:gd name="connsiteX2" fmla="*/ 1095829 w 1636486"/>
                    <a:gd name="connsiteY2" fmla="*/ 386935 h 898564"/>
                    <a:gd name="connsiteX3" fmla="*/ 1636486 w 1636486"/>
                    <a:gd name="connsiteY3" fmla="*/ 898564 h 898564"/>
                    <a:gd name="connsiteX4" fmla="*/ 1636486 w 1636486"/>
                    <a:gd name="connsiteY4" fmla="*/ 898564 h 89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6486" h="898564">
                      <a:moveTo>
                        <a:pt x="0" y="34964"/>
                      </a:moveTo>
                      <a:cubicBezTo>
                        <a:pt x="95251" y="-4648"/>
                        <a:pt x="201991" y="-1926"/>
                        <a:pt x="290286" y="2307"/>
                      </a:cubicBezTo>
                      <a:cubicBezTo>
                        <a:pt x="378581" y="6540"/>
                        <a:pt x="871462" y="237559"/>
                        <a:pt x="1095829" y="386935"/>
                      </a:cubicBezTo>
                      <a:cubicBezTo>
                        <a:pt x="1320196" y="536311"/>
                        <a:pt x="1636486" y="898564"/>
                        <a:pt x="1636486" y="898564"/>
                      </a:cubicBezTo>
                      <a:lnTo>
                        <a:pt x="1636486" y="898564"/>
                      </a:ln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08" name="รูปแบบอิสระ 307"/>
                <p:cNvSpPr/>
                <p:nvPr/>
              </p:nvSpPr>
              <p:spPr>
                <a:xfrm>
                  <a:off x="3270648" y="989909"/>
                  <a:ext cx="969906" cy="764094"/>
                </a:xfrm>
                <a:custGeom>
                  <a:avLst/>
                  <a:gdLst>
                    <a:gd name="connsiteX0" fmla="*/ 17200 w 1001838"/>
                    <a:gd name="connsiteY0" fmla="*/ 34971 h 812955"/>
                    <a:gd name="connsiteX1" fmla="*/ 307486 w 1001838"/>
                    <a:gd name="connsiteY1" fmla="*/ 20457 h 812955"/>
                    <a:gd name="connsiteX2" fmla="*/ 703000 w 1001838"/>
                    <a:gd name="connsiteY2" fmla="*/ 187371 h 812955"/>
                    <a:gd name="connsiteX3" fmla="*/ 996915 w 1001838"/>
                    <a:gd name="connsiteY3" fmla="*/ 778828 h 812955"/>
                    <a:gd name="connsiteX4" fmla="*/ 459886 w 1001838"/>
                    <a:gd name="connsiteY4" fmla="*/ 695371 h 812955"/>
                    <a:gd name="connsiteX5" fmla="*/ 78886 w 1001838"/>
                    <a:gd name="connsiteY5" fmla="*/ 310742 h 812955"/>
                    <a:gd name="connsiteX6" fmla="*/ 17200 w 1001838"/>
                    <a:gd name="connsiteY6" fmla="*/ 34971 h 812955"/>
                    <a:gd name="connsiteX0" fmla="*/ 13360 w 997998"/>
                    <a:gd name="connsiteY0" fmla="*/ 34326 h 812310"/>
                    <a:gd name="connsiteX1" fmla="*/ 303646 w 997998"/>
                    <a:gd name="connsiteY1" fmla="*/ 19812 h 812310"/>
                    <a:gd name="connsiteX2" fmla="*/ 699160 w 997998"/>
                    <a:gd name="connsiteY2" fmla="*/ 186726 h 812310"/>
                    <a:gd name="connsiteX3" fmla="*/ 993075 w 997998"/>
                    <a:gd name="connsiteY3" fmla="*/ 778183 h 812310"/>
                    <a:gd name="connsiteX4" fmla="*/ 456046 w 997998"/>
                    <a:gd name="connsiteY4" fmla="*/ 694726 h 812310"/>
                    <a:gd name="connsiteX5" fmla="*/ 89560 w 997998"/>
                    <a:gd name="connsiteY5" fmla="*/ 299211 h 812310"/>
                    <a:gd name="connsiteX6" fmla="*/ 13360 w 997998"/>
                    <a:gd name="connsiteY6" fmla="*/ 34326 h 812310"/>
                    <a:gd name="connsiteX0" fmla="*/ 13538 w 998176"/>
                    <a:gd name="connsiteY0" fmla="*/ 34326 h 808597"/>
                    <a:gd name="connsiteX1" fmla="*/ 303824 w 998176"/>
                    <a:gd name="connsiteY1" fmla="*/ 19812 h 808597"/>
                    <a:gd name="connsiteX2" fmla="*/ 699338 w 998176"/>
                    <a:gd name="connsiteY2" fmla="*/ 186726 h 808597"/>
                    <a:gd name="connsiteX3" fmla="*/ 993253 w 998176"/>
                    <a:gd name="connsiteY3" fmla="*/ 778183 h 808597"/>
                    <a:gd name="connsiteX4" fmla="*/ 456224 w 998176"/>
                    <a:gd name="connsiteY4" fmla="*/ 680211 h 808597"/>
                    <a:gd name="connsiteX5" fmla="*/ 89738 w 998176"/>
                    <a:gd name="connsiteY5" fmla="*/ 299211 h 808597"/>
                    <a:gd name="connsiteX6" fmla="*/ 13538 w 998176"/>
                    <a:gd name="connsiteY6" fmla="*/ 34326 h 808597"/>
                    <a:gd name="connsiteX0" fmla="*/ 12047 w 996685"/>
                    <a:gd name="connsiteY0" fmla="*/ 34326 h 808597"/>
                    <a:gd name="connsiteX1" fmla="*/ 302333 w 996685"/>
                    <a:gd name="connsiteY1" fmla="*/ 19812 h 808597"/>
                    <a:gd name="connsiteX2" fmla="*/ 697847 w 996685"/>
                    <a:gd name="connsiteY2" fmla="*/ 186726 h 808597"/>
                    <a:gd name="connsiteX3" fmla="*/ 991762 w 996685"/>
                    <a:gd name="connsiteY3" fmla="*/ 778183 h 808597"/>
                    <a:gd name="connsiteX4" fmla="*/ 454733 w 996685"/>
                    <a:gd name="connsiteY4" fmla="*/ 680211 h 808597"/>
                    <a:gd name="connsiteX5" fmla="*/ 88247 w 996685"/>
                    <a:gd name="connsiteY5" fmla="*/ 299211 h 808597"/>
                    <a:gd name="connsiteX6" fmla="*/ 12047 w 996685"/>
                    <a:gd name="connsiteY6" fmla="*/ 34326 h 808597"/>
                    <a:gd name="connsiteX0" fmla="*/ 2323 w 986961"/>
                    <a:gd name="connsiteY0" fmla="*/ 25212 h 799483"/>
                    <a:gd name="connsiteX1" fmla="*/ 292609 w 986961"/>
                    <a:gd name="connsiteY1" fmla="*/ 10698 h 799483"/>
                    <a:gd name="connsiteX2" fmla="*/ 688123 w 986961"/>
                    <a:gd name="connsiteY2" fmla="*/ 177612 h 799483"/>
                    <a:gd name="connsiteX3" fmla="*/ 982038 w 986961"/>
                    <a:gd name="connsiteY3" fmla="*/ 769069 h 799483"/>
                    <a:gd name="connsiteX4" fmla="*/ 445009 w 986961"/>
                    <a:gd name="connsiteY4" fmla="*/ 671097 h 799483"/>
                    <a:gd name="connsiteX5" fmla="*/ 78523 w 986961"/>
                    <a:gd name="connsiteY5" fmla="*/ 290097 h 799483"/>
                    <a:gd name="connsiteX6" fmla="*/ 2323 w 986961"/>
                    <a:gd name="connsiteY6" fmla="*/ 25212 h 799483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72694"/>
                    <a:gd name="connsiteY0" fmla="*/ 18834 h 778347"/>
                    <a:gd name="connsiteX1" fmla="*/ 292609 w 972694"/>
                    <a:gd name="connsiteY1" fmla="*/ 4320 h 778347"/>
                    <a:gd name="connsiteX2" fmla="*/ 688123 w 972694"/>
                    <a:gd name="connsiteY2" fmla="*/ 171234 h 778347"/>
                    <a:gd name="connsiteX3" fmla="*/ 967524 w 972694"/>
                    <a:gd name="connsiteY3" fmla="*/ 744548 h 778347"/>
                    <a:gd name="connsiteX4" fmla="*/ 445009 w 972694"/>
                    <a:gd name="connsiteY4" fmla="*/ 664719 h 778347"/>
                    <a:gd name="connsiteX5" fmla="*/ 78523 w 972694"/>
                    <a:gd name="connsiteY5" fmla="*/ 283719 h 778347"/>
                    <a:gd name="connsiteX6" fmla="*/ 2323 w 972694"/>
                    <a:gd name="connsiteY6" fmla="*/ 18834 h 778347"/>
                    <a:gd name="connsiteX0" fmla="*/ 2323 w 969343"/>
                    <a:gd name="connsiteY0" fmla="*/ 18834 h 764094"/>
                    <a:gd name="connsiteX1" fmla="*/ 292609 w 969343"/>
                    <a:gd name="connsiteY1" fmla="*/ 4320 h 764094"/>
                    <a:gd name="connsiteX2" fmla="*/ 688123 w 969343"/>
                    <a:gd name="connsiteY2" fmla="*/ 171234 h 764094"/>
                    <a:gd name="connsiteX3" fmla="*/ 967524 w 969343"/>
                    <a:gd name="connsiteY3" fmla="*/ 744548 h 764094"/>
                    <a:gd name="connsiteX4" fmla="*/ 445009 w 969343"/>
                    <a:gd name="connsiteY4" fmla="*/ 664719 h 764094"/>
                    <a:gd name="connsiteX5" fmla="*/ 78523 w 969343"/>
                    <a:gd name="connsiteY5" fmla="*/ 283719 h 764094"/>
                    <a:gd name="connsiteX6" fmla="*/ 2323 w 969343"/>
                    <a:gd name="connsiteY6" fmla="*/ 18834 h 764094"/>
                    <a:gd name="connsiteX0" fmla="*/ 2323 w 969906"/>
                    <a:gd name="connsiteY0" fmla="*/ 18834 h 764094"/>
                    <a:gd name="connsiteX1" fmla="*/ 292609 w 969906"/>
                    <a:gd name="connsiteY1" fmla="*/ 4320 h 764094"/>
                    <a:gd name="connsiteX2" fmla="*/ 688123 w 969906"/>
                    <a:gd name="connsiteY2" fmla="*/ 171234 h 764094"/>
                    <a:gd name="connsiteX3" fmla="*/ 967524 w 969906"/>
                    <a:gd name="connsiteY3" fmla="*/ 744548 h 764094"/>
                    <a:gd name="connsiteX4" fmla="*/ 445009 w 969906"/>
                    <a:gd name="connsiteY4" fmla="*/ 664719 h 764094"/>
                    <a:gd name="connsiteX5" fmla="*/ 78523 w 969906"/>
                    <a:gd name="connsiteY5" fmla="*/ 283719 h 764094"/>
                    <a:gd name="connsiteX6" fmla="*/ 2323 w 969906"/>
                    <a:gd name="connsiteY6" fmla="*/ 18834 h 764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9906" h="764094">
                      <a:moveTo>
                        <a:pt x="2323" y="18834"/>
                      </a:moveTo>
                      <a:cubicBezTo>
                        <a:pt x="12604" y="4924"/>
                        <a:pt x="178309" y="-6566"/>
                        <a:pt x="292609" y="4320"/>
                      </a:cubicBezTo>
                      <a:cubicBezTo>
                        <a:pt x="406909" y="15206"/>
                        <a:pt x="524837" y="22463"/>
                        <a:pt x="688123" y="171234"/>
                      </a:cubicBezTo>
                      <a:cubicBezTo>
                        <a:pt x="851409" y="320005"/>
                        <a:pt x="989900" y="694958"/>
                        <a:pt x="967524" y="744548"/>
                      </a:cubicBezTo>
                      <a:cubicBezTo>
                        <a:pt x="945148" y="794138"/>
                        <a:pt x="598014" y="742733"/>
                        <a:pt x="445009" y="664719"/>
                      </a:cubicBezTo>
                      <a:cubicBezTo>
                        <a:pt x="292004" y="586705"/>
                        <a:pt x="141419" y="398623"/>
                        <a:pt x="78523" y="283719"/>
                      </a:cubicBezTo>
                      <a:cubicBezTo>
                        <a:pt x="15627" y="168815"/>
                        <a:pt x="-7958" y="32744"/>
                        <a:pt x="2323" y="18834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09" name="รูปแบบอิสระ 308"/>
                <p:cNvSpPr/>
                <p:nvPr/>
              </p:nvSpPr>
              <p:spPr>
                <a:xfrm>
                  <a:off x="1975919" y="1306980"/>
                  <a:ext cx="2010091" cy="2651645"/>
                </a:xfrm>
                <a:custGeom>
                  <a:avLst/>
                  <a:gdLst>
                    <a:gd name="connsiteX0" fmla="*/ 1129883 w 2395704"/>
                    <a:gd name="connsiteY0" fmla="*/ 503 h 2656637"/>
                    <a:gd name="connsiteX1" fmla="*/ 616175 w 2395704"/>
                    <a:gd name="connsiteY1" fmla="*/ 319001 h 2656637"/>
                    <a:gd name="connsiteX2" fmla="*/ 472336 w 2395704"/>
                    <a:gd name="connsiteY2" fmla="*/ 1007370 h 2656637"/>
                    <a:gd name="connsiteX3" fmla="*/ 20274 w 2395704"/>
                    <a:gd name="connsiteY3" fmla="*/ 1562175 h 2656637"/>
                    <a:gd name="connsiteX4" fmla="*/ 112741 w 2395704"/>
                    <a:gd name="connsiteY4" fmla="*/ 2116979 h 2656637"/>
                    <a:gd name="connsiteX5" fmla="*/ 420966 w 2395704"/>
                    <a:gd name="connsiteY5" fmla="*/ 2497123 h 2656637"/>
                    <a:gd name="connsiteX6" fmla="*/ 1088786 w 2395704"/>
                    <a:gd name="connsiteY6" fmla="*/ 2620413 h 2656637"/>
                    <a:gd name="connsiteX7" fmla="*/ 1756606 w 2395704"/>
                    <a:gd name="connsiteY7" fmla="*/ 2579316 h 2656637"/>
                    <a:gd name="connsiteX8" fmla="*/ 2393604 w 2395704"/>
                    <a:gd name="connsiteY8" fmla="*/ 1808754 h 2656637"/>
                    <a:gd name="connsiteX9" fmla="*/ 1951815 w 2395704"/>
                    <a:gd name="connsiteY9" fmla="*/ 1038192 h 2656637"/>
                    <a:gd name="connsiteX10" fmla="*/ 1674413 w 2395704"/>
                    <a:gd name="connsiteY10" fmla="*/ 267631 h 2656637"/>
                    <a:gd name="connsiteX11" fmla="*/ 1129883 w 239570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2194 h 2658328"/>
                    <a:gd name="connsiteX1" fmla="*/ 616175 w 2397854"/>
                    <a:gd name="connsiteY1" fmla="*/ 320692 h 2658328"/>
                    <a:gd name="connsiteX2" fmla="*/ 472336 w 2397854"/>
                    <a:gd name="connsiteY2" fmla="*/ 1009061 h 2658328"/>
                    <a:gd name="connsiteX3" fmla="*/ 20274 w 2397854"/>
                    <a:gd name="connsiteY3" fmla="*/ 1563866 h 2658328"/>
                    <a:gd name="connsiteX4" fmla="*/ 112741 w 2397854"/>
                    <a:gd name="connsiteY4" fmla="*/ 2118670 h 2658328"/>
                    <a:gd name="connsiteX5" fmla="*/ 420966 w 2397854"/>
                    <a:gd name="connsiteY5" fmla="*/ 2498814 h 2658328"/>
                    <a:gd name="connsiteX6" fmla="*/ 1088786 w 2397854"/>
                    <a:gd name="connsiteY6" fmla="*/ 2622104 h 2658328"/>
                    <a:gd name="connsiteX7" fmla="*/ 1756606 w 2397854"/>
                    <a:gd name="connsiteY7" fmla="*/ 2581007 h 2658328"/>
                    <a:gd name="connsiteX8" fmla="*/ 2393604 w 2397854"/>
                    <a:gd name="connsiteY8" fmla="*/ 1810445 h 2658328"/>
                    <a:gd name="connsiteX9" fmla="*/ 1951815 w 2397854"/>
                    <a:gd name="connsiteY9" fmla="*/ 1039883 h 2658328"/>
                    <a:gd name="connsiteX10" fmla="*/ 1678042 w 2397854"/>
                    <a:gd name="connsiteY10" fmla="*/ 233036 h 2658328"/>
                    <a:gd name="connsiteX11" fmla="*/ 1129883 w 2397854"/>
                    <a:gd name="connsiteY11" fmla="*/ 2194 h 2658328"/>
                    <a:gd name="connsiteX0" fmla="*/ 1133512 w 2397854"/>
                    <a:gd name="connsiteY0" fmla="*/ 1446 h 2686608"/>
                    <a:gd name="connsiteX1" fmla="*/ 616175 w 2397854"/>
                    <a:gd name="connsiteY1" fmla="*/ 348972 h 2686608"/>
                    <a:gd name="connsiteX2" fmla="*/ 472336 w 2397854"/>
                    <a:gd name="connsiteY2" fmla="*/ 1037341 h 2686608"/>
                    <a:gd name="connsiteX3" fmla="*/ 20274 w 2397854"/>
                    <a:gd name="connsiteY3" fmla="*/ 1592146 h 2686608"/>
                    <a:gd name="connsiteX4" fmla="*/ 112741 w 2397854"/>
                    <a:gd name="connsiteY4" fmla="*/ 2146950 h 2686608"/>
                    <a:gd name="connsiteX5" fmla="*/ 420966 w 2397854"/>
                    <a:gd name="connsiteY5" fmla="*/ 2527094 h 2686608"/>
                    <a:gd name="connsiteX6" fmla="*/ 1088786 w 2397854"/>
                    <a:gd name="connsiteY6" fmla="*/ 2650384 h 2686608"/>
                    <a:gd name="connsiteX7" fmla="*/ 1756606 w 2397854"/>
                    <a:gd name="connsiteY7" fmla="*/ 2609287 h 2686608"/>
                    <a:gd name="connsiteX8" fmla="*/ 2393604 w 2397854"/>
                    <a:gd name="connsiteY8" fmla="*/ 1838725 h 2686608"/>
                    <a:gd name="connsiteX9" fmla="*/ 1951815 w 2397854"/>
                    <a:gd name="connsiteY9" fmla="*/ 1068163 h 2686608"/>
                    <a:gd name="connsiteX10" fmla="*/ 1678042 w 2397854"/>
                    <a:gd name="connsiteY10" fmla="*/ 261316 h 2686608"/>
                    <a:gd name="connsiteX11" fmla="*/ 1133512 w 2397854"/>
                    <a:gd name="connsiteY11" fmla="*/ 1446 h 2686608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1268 w 2395610"/>
                    <a:gd name="connsiteY0" fmla="*/ 872 h 2686034"/>
                    <a:gd name="connsiteX1" fmla="*/ 613931 w 2395610"/>
                    <a:gd name="connsiteY1" fmla="*/ 348398 h 2686034"/>
                    <a:gd name="connsiteX2" fmla="*/ 437435 w 2395610"/>
                    <a:gd name="connsiteY2" fmla="*/ 1004110 h 2686034"/>
                    <a:gd name="connsiteX3" fmla="*/ 18030 w 2395610"/>
                    <a:gd name="connsiteY3" fmla="*/ 1591572 h 2686034"/>
                    <a:gd name="connsiteX4" fmla="*/ 110497 w 2395610"/>
                    <a:gd name="connsiteY4" fmla="*/ 2146376 h 2686034"/>
                    <a:gd name="connsiteX5" fmla="*/ 418722 w 2395610"/>
                    <a:gd name="connsiteY5" fmla="*/ 2526520 h 2686034"/>
                    <a:gd name="connsiteX6" fmla="*/ 1086542 w 2395610"/>
                    <a:gd name="connsiteY6" fmla="*/ 2649810 h 2686034"/>
                    <a:gd name="connsiteX7" fmla="*/ 1754362 w 2395610"/>
                    <a:gd name="connsiteY7" fmla="*/ 2608713 h 2686034"/>
                    <a:gd name="connsiteX8" fmla="*/ 2391360 w 2395610"/>
                    <a:gd name="connsiteY8" fmla="*/ 1838151 h 2686034"/>
                    <a:gd name="connsiteX9" fmla="*/ 1949571 w 2395610"/>
                    <a:gd name="connsiteY9" fmla="*/ 1067589 h 2686034"/>
                    <a:gd name="connsiteX10" fmla="*/ 1675798 w 2395610"/>
                    <a:gd name="connsiteY10" fmla="*/ 260742 h 2686034"/>
                    <a:gd name="connsiteX11" fmla="*/ 1131268 w 2395610"/>
                    <a:gd name="connsiteY11" fmla="*/ 872 h 2686034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91193 w 2455535"/>
                    <a:gd name="connsiteY0" fmla="*/ 358 h 2685520"/>
                    <a:gd name="connsiteX1" fmla="*/ 699257 w 2455535"/>
                    <a:gd name="connsiteY1" fmla="*/ 300712 h 2685520"/>
                    <a:gd name="connsiteX2" fmla="*/ 497360 w 2455535"/>
                    <a:gd name="connsiteY2" fmla="*/ 1003596 h 2685520"/>
                    <a:gd name="connsiteX3" fmla="*/ 12640 w 2455535"/>
                    <a:gd name="connsiteY3" fmla="*/ 1703544 h 2685520"/>
                    <a:gd name="connsiteX4" fmla="*/ 170422 w 2455535"/>
                    <a:gd name="connsiteY4" fmla="*/ 2145862 h 2685520"/>
                    <a:gd name="connsiteX5" fmla="*/ 478647 w 2455535"/>
                    <a:gd name="connsiteY5" fmla="*/ 2526006 h 2685520"/>
                    <a:gd name="connsiteX6" fmla="*/ 1146467 w 2455535"/>
                    <a:gd name="connsiteY6" fmla="*/ 2649296 h 2685520"/>
                    <a:gd name="connsiteX7" fmla="*/ 1814287 w 2455535"/>
                    <a:gd name="connsiteY7" fmla="*/ 2608199 h 2685520"/>
                    <a:gd name="connsiteX8" fmla="*/ 2451285 w 2455535"/>
                    <a:gd name="connsiteY8" fmla="*/ 1837637 h 2685520"/>
                    <a:gd name="connsiteX9" fmla="*/ 2009496 w 2455535"/>
                    <a:gd name="connsiteY9" fmla="*/ 1067075 h 2685520"/>
                    <a:gd name="connsiteX10" fmla="*/ 1735723 w 2455535"/>
                    <a:gd name="connsiteY10" fmla="*/ 260228 h 2685520"/>
                    <a:gd name="connsiteX11" fmla="*/ 1191193 w 2455535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14451 w 2478793"/>
                    <a:gd name="connsiteY0" fmla="*/ 358 h 2685520"/>
                    <a:gd name="connsiteX1" fmla="*/ 722515 w 2478793"/>
                    <a:gd name="connsiteY1" fmla="*/ 300712 h 2685520"/>
                    <a:gd name="connsiteX2" fmla="*/ 520618 w 2478793"/>
                    <a:gd name="connsiteY2" fmla="*/ 1003596 h 2685520"/>
                    <a:gd name="connsiteX3" fmla="*/ 35898 w 2478793"/>
                    <a:gd name="connsiteY3" fmla="*/ 1703544 h 2685520"/>
                    <a:gd name="connsiteX4" fmla="*/ 193680 w 2478793"/>
                    <a:gd name="connsiteY4" fmla="*/ 2145862 h 2685520"/>
                    <a:gd name="connsiteX5" fmla="*/ 501905 w 2478793"/>
                    <a:gd name="connsiteY5" fmla="*/ 2526006 h 2685520"/>
                    <a:gd name="connsiteX6" fmla="*/ 1169725 w 2478793"/>
                    <a:gd name="connsiteY6" fmla="*/ 2649296 h 2685520"/>
                    <a:gd name="connsiteX7" fmla="*/ 1837545 w 2478793"/>
                    <a:gd name="connsiteY7" fmla="*/ 2608199 h 2685520"/>
                    <a:gd name="connsiteX8" fmla="*/ 2474543 w 2478793"/>
                    <a:gd name="connsiteY8" fmla="*/ 1837637 h 2685520"/>
                    <a:gd name="connsiteX9" fmla="*/ 2032754 w 2478793"/>
                    <a:gd name="connsiteY9" fmla="*/ 1067075 h 2685520"/>
                    <a:gd name="connsiteX10" fmla="*/ 1758981 w 2478793"/>
                    <a:gd name="connsiteY10" fmla="*/ 260228 h 2685520"/>
                    <a:gd name="connsiteX11" fmla="*/ 1214451 w 2478793"/>
                    <a:gd name="connsiteY11" fmla="*/ 358 h 2685520"/>
                    <a:gd name="connsiteX0" fmla="*/ 1178579 w 2442921"/>
                    <a:gd name="connsiteY0" fmla="*/ 358 h 2685520"/>
                    <a:gd name="connsiteX1" fmla="*/ 686643 w 2442921"/>
                    <a:gd name="connsiteY1" fmla="*/ 300712 h 2685520"/>
                    <a:gd name="connsiteX2" fmla="*/ 484746 w 2442921"/>
                    <a:gd name="connsiteY2" fmla="*/ 1003596 h 2685520"/>
                    <a:gd name="connsiteX3" fmla="*/ 26 w 2442921"/>
                    <a:gd name="connsiteY3" fmla="*/ 1703544 h 2685520"/>
                    <a:gd name="connsiteX4" fmla="*/ 466033 w 2442921"/>
                    <a:gd name="connsiteY4" fmla="*/ 2526006 h 2685520"/>
                    <a:gd name="connsiteX5" fmla="*/ 1133853 w 2442921"/>
                    <a:gd name="connsiteY5" fmla="*/ 2649296 h 2685520"/>
                    <a:gd name="connsiteX6" fmla="*/ 1801673 w 2442921"/>
                    <a:gd name="connsiteY6" fmla="*/ 2608199 h 2685520"/>
                    <a:gd name="connsiteX7" fmla="*/ 2438671 w 2442921"/>
                    <a:gd name="connsiteY7" fmla="*/ 1837637 h 2685520"/>
                    <a:gd name="connsiteX8" fmla="*/ 1996882 w 2442921"/>
                    <a:gd name="connsiteY8" fmla="*/ 1067075 h 2685520"/>
                    <a:gd name="connsiteX9" fmla="*/ 1723109 w 2442921"/>
                    <a:gd name="connsiteY9" fmla="*/ 260228 h 2685520"/>
                    <a:gd name="connsiteX10" fmla="*/ 1178579 w 2442921"/>
                    <a:gd name="connsiteY10" fmla="*/ 358 h 2685520"/>
                    <a:gd name="connsiteX0" fmla="*/ 1185117 w 2449459"/>
                    <a:gd name="connsiteY0" fmla="*/ 358 h 2685520"/>
                    <a:gd name="connsiteX1" fmla="*/ 693181 w 2449459"/>
                    <a:gd name="connsiteY1" fmla="*/ 300712 h 2685520"/>
                    <a:gd name="connsiteX2" fmla="*/ 491284 w 2449459"/>
                    <a:gd name="connsiteY2" fmla="*/ 1003596 h 2685520"/>
                    <a:gd name="connsiteX3" fmla="*/ 6564 w 2449459"/>
                    <a:gd name="connsiteY3" fmla="*/ 1703544 h 2685520"/>
                    <a:gd name="connsiteX4" fmla="*/ 472571 w 2449459"/>
                    <a:gd name="connsiteY4" fmla="*/ 2526006 h 2685520"/>
                    <a:gd name="connsiteX5" fmla="*/ 1140391 w 2449459"/>
                    <a:gd name="connsiteY5" fmla="*/ 2649296 h 2685520"/>
                    <a:gd name="connsiteX6" fmla="*/ 1808211 w 2449459"/>
                    <a:gd name="connsiteY6" fmla="*/ 2608199 h 2685520"/>
                    <a:gd name="connsiteX7" fmla="*/ 2445209 w 2449459"/>
                    <a:gd name="connsiteY7" fmla="*/ 1837637 h 2685520"/>
                    <a:gd name="connsiteX8" fmla="*/ 2003420 w 2449459"/>
                    <a:gd name="connsiteY8" fmla="*/ 1067075 h 2685520"/>
                    <a:gd name="connsiteX9" fmla="*/ 1729647 w 2449459"/>
                    <a:gd name="connsiteY9" fmla="*/ 260228 h 2685520"/>
                    <a:gd name="connsiteX10" fmla="*/ 1185117 w 2449459"/>
                    <a:gd name="connsiteY10" fmla="*/ 358 h 2685520"/>
                    <a:gd name="connsiteX0" fmla="*/ 1179631 w 2443973"/>
                    <a:gd name="connsiteY0" fmla="*/ 358 h 2685520"/>
                    <a:gd name="connsiteX1" fmla="*/ 687695 w 2443973"/>
                    <a:gd name="connsiteY1" fmla="*/ 300712 h 2685520"/>
                    <a:gd name="connsiteX2" fmla="*/ 485798 w 2443973"/>
                    <a:gd name="connsiteY2" fmla="*/ 1003596 h 2685520"/>
                    <a:gd name="connsiteX3" fmla="*/ 1078 w 2443973"/>
                    <a:gd name="connsiteY3" fmla="*/ 1703544 h 2685520"/>
                    <a:gd name="connsiteX4" fmla="*/ 467085 w 2443973"/>
                    <a:gd name="connsiteY4" fmla="*/ 2526006 h 2685520"/>
                    <a:gd name="connsiteX5" fmla="*/ 1134905 w 2443973"/>
                    <a:gd name="connsiteY5" fmla="*/ 2649296 h 2685520"/>
                    <a:gd name="connsiteX6" fmla="*/ 1802725 w 2443973"/>
                    <a:gd name="connsiteY6" fmla="*/ 2608199 h 2685520"/>
                    <a:gd name="connsiteX7" fmla="*/ 2439723 w 2443973"/>
                    <a:gd name="connsiteY7" fmla="*/ 1837637 h 2685520"/>
                    <a:gd name="connsiteX8" fmla="*/ 1997934 w 2443973"/>
                    <a:gd name="connsiteY8" fmla="*/ 1067075 h 2685520"/>
                    <a:gd name="connsiteX9" fmla="*/ 1724161 w 2443973"/>
                    <a:gd name="connsiteY9" fmla="*/ 260228 h 2685520"/>
                    <a:gd name="connsiteX10" fmla="*/ 1179631 w 2443973"/>
                    <a:gd name="connsiteY10" fmla="*/ 358 h 2685520"/>
                    <a:gd name="connsiteX0" fmla="*/ 1179694 w 2444036"/>
                    <a:gd name="connsiteY0" fmla="*/ 358 h 2685520"/>
                    <a:gd name="connsiteX1" fmla="*/ 687758 w 2444036"/>
                    <a:gd name="connsiteY1" fmla="*/ 300712 h 2685520"/>
                    <a:gd name="connsiteX2" fmla="*/ 485861 w 2444036"/>
                    <a:gd name="connsiteY2" fmla="*/ 1003596 h 2685520"/>
                    <a:gd name="connsiteX3" fmla="*/ 1141 w 2444036"/>
                    <a:gd name="connsiteY3" fmla="*/ 1703544 h 2685520"/>
                    <a:gd name="connsiteX4" fmla="*/ 467148 w 2444036"/>
                    <a:gd name="connsiteY4" fmla="*/ 2526006 h 2685520"/>
                    <a:gd name="connsiteX5" fmla="*/ 1134968 w 2444036"/>
                    <a:gd name="connsiteY5" fmla="*/ 2649296 h 2685520"/>
                    <a:gd name="connsiteX6" fmla="*/ 1802788 w 2444036"/>
                    <a:gd name="connsiteY6" fmla="*/ 2608199 h 2685520"/>
                    <a:gd name="connsiteX7" fmla="*/ 2439786 w 2444036"/>
                    <a:gd name="connsiteY7" fmla="*/ 1837637 h 2685520"/>
                    <a:gd name="connsiteX8" fmla="*/ 1997997 w 2444036"/>
                    <a:gd name="connsiteY8" fmla="*/ 1067075 h 2685520"/>
                    <a:gd name="connsiteX9" fmla="*/ 1724224 w 2444036"/>
                    <a:gd name="connsiteY9" fmla="*/ 260228 h 2685520"/>
                    <a:gd name="connsiteX10" fmla="*/ 1179694 w 2444036"/>
                    <a:gd name="connsiteY10" fmla="*/ 358 h 2685520"/>
                    <a:gd name="connsiteX0" fmla="*/ 1179694 w 2441319"/>
                    <a:gd name="connsiteY0" fmla="*/ 358 h 2678721"/>
                    <a:gd name="connsiteX1" fmla="*/ 687758 w 2441319"/>
                    <a:gd name="connsiteY1" fmla="*/ 300712 h 2678721"/>
                    <a:gd name="connsiteX2" fmla="*/ 485861 w 2441319"/>
                    <a:gd name="connsiteY2" fmla="*/ 1003596 h 2678721"/>
                    <a:gd name="connsiteX3" fmla="*/ 1141 w 2441319"/>
                    <a:gd name="connsiteY3" fmla="*/ 1703544 h 2678721"/>
                    <a:gd name="connsiteX4" fmla="*/ 467148 w 2441319"/>
                    <a:gd name="connsiteY4" fmla="*/ 2526006 h 2678721"/>
                    <a:gd name="connsiteX5" fmla="*/ 1134968 w 2441319"/>
                    <a:gd name="connsiteY5" fmla="*/ 2649296 h 2678721"/>
                    <a:gd name="connsiteX6" fmla="*/ 1889874 w 2441319"/>
                    <a:gd name="connsiteY6" fmla="*/ 2597313 h 2678721"/>
                    <a:gd name="connsiteX7" fmla="*/ 2439786 w 2441319"/>
                    <a:gd name="connsiteY7" fmla="*/ 1837637 h 2678721"/>
                    <a:gd name="connsiteX8" fmla="*/ 1997997 w 2441319"/>
                    <a:gd name="connsiteY8" fmla="*/ 1067075 h 2678721"/>
                    <a:gd name="connsiteX9" fmla="*/ 1724224 w 2441319"/>
                    <a:gd name="connsiteY9" fmla="*/ 260228 h 2678721"/>
                    <a:gd name="connsiteX10" fmla="*/ 1179694 w 2441319"/>
                    <a:gd name="connsiteY10" fmla="*/ 358 h 2678721"/>
                    <a:gd name="connsiteX0" fmla="*/ 1179694 w 2441319"/>
                    <a:gd name="connsiteY0" fmla="*/ 358 h 2660469"/>
                    <a:gd name="connsiteX1" fmla="*/ 687758 w 2441319"/>
                    <a:gd name="connsiteY1" fmla="*/ 300712 h 2660469"/>
                    <a:gd name="connsiteX2" fmla="*/ 485861 w 2441319"/>
                    <a:gd name="connsiteY2" fmla="*/ 1003596 h 2660469"/>
                    <a:gd name="connsiteX3" fmla="*/ 1141 w 2441319"/>
                    <a:gd name="connsiteY3" fmla="*/ 1703544 h 2660469"/>
                    <a:gd name="connsiteX4" fmla="*/ 467148 w 2441319"/>
                    <a:gd name="connsiteY4" fmla="*/ 2526006 h 2660469"/>
                    <a:gd name="connsiteX5" fmla="*/ 1134968 w 2441319"/>
                    <a:gd name="connsiteY5" fmla="*/ 2649296 h 2660469"/>
                    <a:gd name="connsiteX6" fmla="*/ 1889874 w 2441319"/>
                    <a:gd name="connsiteY6" fmla="*/ 2597313 h 2660469"/>
                    <a:gd name="connsiteX7" fmla="*/ 2439786 w 2441319"/>
                    <a:gd name="connsiteY7" fmla="*/ 1837637 h 2660469"/>
                    <a:gd name="connsiteX8" fmla="*/ 1997997 w 2441319"/>
                    <a:gd name="connsiteY8" fmla="*/ 1067075 h 2660469"/>
                    <a:gd name="connsiteX9" fmla="*/ 1724224 w 2441319"/>
                    <a:gd name="connsiteY9" fmla="*/ 260228 h 2660469"/>
                    <a:gd name="connsiteX10" fmla="*/ 1179694 w 2441319"/>
                    <a:gd name="connsiteY10" fmla="*/ 358 h 2660469"/>
                    <a:gd name="connsiteX0" fmla="*/ 1179704 w 2441329"/>
                    <a:gd name="connsiteY0" fmla="*/ 358 h 2676862"/>
                    <a:gd name="connsiteX1" fmla="*/ 687768 w 2441329"/>
                    <a:gd name="connsiteY1" fmla="*/ 300712 h 2676862"/>
                    <a:gd name="connsiteX2" fmla="*/ 485871 w 2441329"/>
                    <a:gd name="connsiteY2" fmla="*/ 1003596 h 2676862"/>
                    <a:gd name="connsiteX3" fmla="*/ 1151 w 2441329"/>
                    <a:gd name="connsiteY3" fmla="*/ 1703544 h 2676862"/>
                    <a:gd name="connsiteX4" fmla="*/ 467158 w 2441329"/>
                    <a:gd name="connsiteY4" fmla="*/ 2526006 h 2676862"/>
                    <a:gd name="connsiteX5" fmla="*/ 1258350 w 2441329"/>
                    <a:gd name="connsiteY5" fmla="*/ 2645668 h 2676862"/>
                    <a:gd name="connsiteX6" fmla="*/ 1889884 w 2441329"/>
                    <a:gd name="connsiteY6" fmla="*/ 2597313 h 2676862"/>
                    <a:gd name="connsiteX7" fmla="*/ 2439796 w 2441329"/>
                    <a:gd name="connsiteY7" fmla="*/ 1837637 h 2676862"/>
                    <a:gd name="connsiteX8" fmla="*/ 1998007 w 2441329"/>
                    <a:gd name="connsiteY8" fmla="*/ 1067075 h 2676862"/>
                    <a:gd name="connsiteX9" fmla="*/ 1724234 w 2441329"/>
                    <a:gd name="connsiteY9" fmla="*/ 260228 h 2676862"/>
                    <a:gd name="connsiteX10" fmla="*/ 1179704 w 2441329"/>
                    <a:gd name="connsiteY10" fmla="*/ 358 h 2676862"/>
                    <a:gd name="connsiteX0" fmla="*/ 1179704 w 2441329"/>
                    <a:gd name="connsiteY0" fmla="*/ 358 h 2666278"/>
                    <a:gd name="connsiteX1" fmla="*/ 687768 w 2441329"/>
                    <a:gd name="connsiteY1" fmla="*/ 300712 h 2666278"/>
                    <a:gd name="connsiteX2" fmla="*/ 485871 w 2441329"/>
                    <a:gd name="connsiteY2" fmla="*/ 1003596 h 2666278"/>
                    <a:gd name="connsiteX3" fmla="*/ 1151 w 2441329"/>
                    <a:gd name="connsiteY3" fmla="*/ 1703544 h 2666278"/>
                    <a:gd name="connsiteX4" fmla="*/ 467158 w 2441329"/>
                    <a:gd name="connsiteY4" fmla="*/ 2526006 h 2666278"/>
                    <a:gd name="connsiteX5" fmla="*/ 1258350 w 2441329"/>
                    <a:gd name="connsiteY5" fmla="*/ 2645668 h 2666278"/>
                    <a:gd name="connsiteX6" fmla="*/ 1889884 w 2441329"/>
                    <a:gd name="connsiteY6" fmla="*/ 2579171 h 2666278"/>
                    <a:gd name="connsiteX7" fmla="*/ 2439796 w 2441329"/>
                    <a:gd name="connsiteY7" fmla="*/ 1837637 h 2666278"/>
                    <a:gd name="connsiteX8" fmla="*/ 1998007 w 2441329"/>
                    <a:gd name="connsiteY8" fmla="*/ 1067075 h 2666278"/>
                    <a:gd name="connsiteX9" fmla="*/ 1724234 w 2441329"/>
                    <a:gd name="connsiteY9" fmla="*/ 260228 h 2666278"/>
                    <a:gd name="connsiteX10" fmla="*/ 1179704 w 2441329"/>
                    <a:gd name="connsiteY10" fmla="*/ 358 h 2666278"/>
                    <a:gd name="connsiteX0" fmla="*/ 1179704 w 2441329"/>
                    <a:gd name="connsiteY0" fmla="*/ 358 h 2647466"/>
                    <a:gd name="connsiteX1" fmla="*/ 687768 w 2441329"/>
                    <a:gd name="connsiteY1" fmla="*/ 300712 h 2647466"/>
                    <a:gd name="connsiteX2" fmla="*/ 485871 w 2441329"/>
                    <a:gd name="connsiteY2" fmla="*/ 1003596 h 2647466"/>
                    <a:gd name="connsiteX3" fmla="*/ 1151 w 2441329"/>
                    <a:gd name="connsiteY3" fmla="*/ 1703544 h 2647466"/>
                    <a:gd name="connsiteX4" fmla="*/ 467158 w 2441329"/>
                    <a:gd name="connsiteY4" fmla="*/ 2526006 h 2647466"/>
                    <a:gd name="connsiteX5" fmla="*/ 1258350 w 2441329"/>
                    <a:gd name="connsiteY5" fmla="*/ 2645668 h 2647466"/>
                    <a:gd name="connsiteX6" fmla="*/ 1889884 w 2441329"/>
                    <a:gd name="connsiteY6" fmla="*/ 2579171 h 2647466"/>
                    <a:gd name="connsiteX7" fmla="*/ 2439796 w 2441329"/>
                    <a:gd name="connsiteY7" fmla="*/ 1837637 h 2647466"/>
                    <a:gd name="connsiteX8" fmla="*/ 1998007 w 2441329"/>
                    <a:gd name="connsiteY8" fmla="*/ 1067075 h 2647466"/>
                    <a:gd name="connsiteX9" fmla="*/ 1724234 w 2441329"/>
                    <a:gd name="connsiteY9" fmla="*/ 260228 h 2647466"/>
                    <a:gd name="connsiteX10" fmla="*/ 1179704 w 2441329"/>
                    <a:gd name="connsiteY10" fmla="*/ 358 h 2647466"/>
                    <a:gd name="connsiteX0" fmla="*/ 1179704 w 2441329"/>
                    <a:gd name="connsiteY0" fmla="*/ 358 h 2646654"/>
                    <a:gd name="connsiteX1" fmla="*/ 687768 w 2441329"/>
                    <a:gd name="connsiteY1" fmla="*/ 300712 h 2646654"/>
                    <a:gd name="connsiteX2" fmla="*/ 485871 w 2441329"/>
                    <a:gd name="connsiteY2" fmla="*/ 1003596 h 2646654"/>
                    <a:gd name="connsiteX3" fmla="*/ 1151 w 2441329"/>
                    <a:gd name="connsiteY3" fmla="*/ 1703544 h 2646654"/>
                    <a:gd name="connsiteX4" fmla="*/ 467158 w 2441329"/>
                    <a:gd name="connsiteY4" fmla="*/ 2526006 h 2646654"/>
                    <a:gd name="connsiteX5" fmla="*/ 1258350 w 2441329"/>
                    <a:gd name="connsiteY5" fmla="*/ 2645668 h 2646654"/>
                    <a:gd name="connsiteX6" fmla="*/ 1889884 w 2441329"/>
                    <a:gd name="connsiteY6" fmla="*/ 2579171 h 2646654"/>
                    <a:gd name="connsiteX7" fmla="*/ 2439796 w 2441329"/>
                    <a:gd name="connsiteY7" fmla="*/ 1837637 h 2646654"/>
                    <a:gd name="connsiteX8" fmla="*/ 1998007 w 2441329"/>
                    <a:gd name="connsiteY8" fmla="*/ 1067075 h 2646654"/>
                    <a:gd name="connsiteX9" fmla="*/ 1724234 w 2441329"/>
                    <a:gd name="connsiteY9" fmla="*/ 260228 h 2646654"/>
                    <a:gd name="connsiteX10" fmla="*/ 1179704 w 2441329"/>
                    <a:gd name="connsiteY10" fmla="*/ 358 h 2646654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422"/>
                    <a:gd name="connsiteY0" fmla="*/ 358 h 2646881"/>
                    <a:gd name="connsiteX1" fmla="*/ 687768 w 2441422"/>
                    <a:gd name="connsiteY1" fmla="*/ 300712 h 2646881"/>
                    <a:gd name="connsiteX2" fmla="*/ 485871 w 2441422"/>
                    <a:gd name="connsiteY2" fmla="*/ 1003596 h 2646881"/>
                    <a:gd name="connsiteX3" fmla="*/ 1151 w 2441422"/>
                    <a:gd name="connsiteY3" fmla="*/ 1703544 h 2646881"/>
                    <a:gd name="connsiteX4" fmla="*/ 467158 w 2441422"/>
                    <a:gd name="connsiteY4" fmla="*/ 2526006 h 2646881"/>
                    <a:gd name="connsiteX5" fmla="*/ 1258350 w 2441422"/>
                    <a:gd name="connsiteY5" fmla="*/ 2645668 h 2646881"/>
                    <a:gd name="connsiteX6" fmla="*/ 1886255 w 2441422"/>
                    <a:gd name="connsiteY6" fmla="*/ 2564656 h 2646881"/>
                    <a:gd name="connsiteX7" fmla="*/ 2439796 w 2441422"/>
                    <a:gd name="connsiteY7" fmla="*/ 1837637 h 2646881"/>
                    <a:gd name="connsiteX8" fmla="*/ 1998007 w 2441422"/>
                    <a:gd name="connsiteY8" fmla="*/ 1067075 h 2646881"/>
                    <a:gd name="connsiteX9" fmla="*/ 1724234 w 2441422"/>
                    <a:gd name="connsiteY9" fmla="*/ 260228 h 2646881"/>
                    <a:gd name="connsiteX10" fmla="*/ 1179704 w 2441422"/>
                    <a:gd name="connsiteY10" fmla="*/ 358 h 2646881"/>
                    <a:gd name="connsiteX0" fmla="*/ 1179105 w 2440823"/>
                    <a:gd name="connsiteY0" fmla="*/ 358 h 2646881"/>
                    <a:gd name="connsiteX1" fmla="*/ 687169 w 2440823"/>
                    <a:gd name="connsiteY1" fmla="*/ 300712 h 2646881"/>
                    <a:gd name="connsiteX2" fmla="*/ 387710 w 2440823"/>
                    <a:gd name="connsiteY2" fmla="*/ 969940 h 2646881"/>
                    <a:gd name="connsiteX3" fmla="*/ 552 w 2440823"/>
                    <a:gd name="connsiteY3" fmla="*/ 1703544 h 2646881"/>
                    <a:gd name="connsiteX4" fmla="*/ 466559 w 2440823"/>
                    <a:gd name="connsiteY4" fmla="*/ 2526006 h 2646881"/>
                    <a:gd name="connsiteX5" fmla="*/ 1257751 w 2440823"/>
                    <a:gd name="connsiteY5" fmla="*/ 2645668 h 2646881"/>
                    <a:gd name="connsiteX6" fmla="*/ 1885656 w 2440823"/>
                    <a:gd name="connsiteY6" fmla="*/ 2564656 h 2646881"/>
                    <a:gd name="connsiteX7" fmla="*/ 2439197 w 2440823"/>
                    <a:gd name="connsiteY7" fmla="*/ 1837637 h 2646881"/>
                    <a:gd name="connsiteX8" fmla="*/ 1997408 w 2440823"/>
                    <a:gd name="connsiteY8" fmla="*/ 1067075 h 2646881"/>
                    <a:gd name="connsiteX9" fmla="*/ 1723635 w 2440823"/>
                    <a:gd name="connsiteY9" fmla="*/ 260228 h 2646881"/>
                    <a:gd name="connsiteX10" fmla="*/ 1179105 w 2440823"/>
                    <a:gd name="connsiteY10" fmla="*/ 358 h 2646881"/>
                    <a:gd name="connsiteX0" fmla="*/ 1179105 w 2450770"/>
                    <a:gd name="connsiteY0" fmla="*/ 322 h 2646845"/>
                    <a:gd name="connsiteX1" fmla="*/ 687169 w 2450770"/>
                    <a:gd name="connsiteY1" fmla="*/ 300676 h 2646845"/>
                    <a:gd name="connsiteX2" fmla="*/ 387710 w 2450770"/>
                    <a:gd name="connsiteY2" fmla="*/ 969904 h 2646845"/>
                    <a:gd name="connsiteX3" fmla="*/ 552 w 2450770"/>
                    <a:gd name="connsiteY3" fmla="*/ 1703508 h 2646845"/>
                    <a:gd name="connsiteX4" fmla="*/ 466559 w 2450770"/>
                    <a:gd name="connsiteY4" fmla="*/ 2525970 h 2646845"/>
                    <a:gd name="connsiteX5" fmla="*/ 1257751 w 2450770"/>
                    <a:gd name="connsiteY5" fmla="*/ 2645632 h 2646845"/>
                    <a:gd name="connsiteX6" fmla="*/ 1885656 w 2450770"/>
                    <a:gd name="connsiteY6" fmla="*/ 2564620 h 2646845"/>
                    <a:gd name="connsiteX7" fmla="*/ 2439197 w 2450770"/>
                    <a:gd name="connsiteY7" fmla="*/ 1837601 h 2646845"/>
                    <a:gd name="connsiteX8" fmla="*/ 2114483 w 2450770"/>
                    <a:gd name="connsiteY8" fmla="*/ 999729 h 2646845"/>
                    <a:gd name="connsiteX9" fmla="*/ 1723635 w 2450770"/>
                    <a:gd name="connsiteY9" fmla="*/ 260192 h 2646845"/>
                    <a:gd name="connsiteX10" fmla="*/ 1179105 w 2450770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723498 w 2450633"/>
                    <a:gd name="connsiteY9" fmla="*/ 260192 h 2646845"/>
                    <a:gd name="connsiteX10" fmla="*/ 1178968 w 2450633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821060 w 2450633"/>
                    <a:gd name="connsiteY9" fmla="*/ 260193 h 2646845"/>
                    <a:gd name="connsiteX10" fmla="*/ 1178968 w 2450633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142082 w 2413747"/>
                    <a:gd name="connsiteY0" fmla="*/ 322 h 2655444"/>
                    <a:gd name="connsiteX1" fmla="*/ 552583 w 2413747"/>
                    <a:gd name="connsiteY1" fmla="*/ 300677 h 2655444"/>
                    <a:gd name="connsiteX2" fmla="*/ 350687 w 2413747"/>
                    <a:gd name="connsiteY2" fmla="*/ 969904 h 2655444"/>
                    <a:gd name="connsiteX3" fmla="*/ 2556 w 2413747"/>
                    <a:gd name="connsiteY3" fmla="*/ 1854963 h 2655444"/>
                    <a:gd name="connsiteX4" fmla="*/ 546612 w 2413747"/>
                    <a:gd name="connsiteY4" fmla="*/ 2576455 h 2655444"/>
                    <a:gd name="connsiteX5" fmla="*/ 1220728 w 2413747"/>
                    <a:gd name="connsiteY5" fmla="*/ 2645632 h 2655444"/>
                    <a:gd name="connsiteX6" fmla="*/ 1848633 w 2413747"/>
                    <a:gd name="connsiteY6" fmla="*/ 2564620 h 2655444"/>
                    <a:gd name="connsiteX7" fmla="*/ 2402174 w 2413747"/>
                    <a:gd name="connsiteY7" fmla="*/ 1837601 h 2655444"/>
                    <a:gd name="connsiteX8" fmla="*/ 2077460 w 2413747"/>
                    <a:gd name="connsiteY8" fmla="*/ 999729 h 2655444"/>
                    <a:gd name="connsiteX9" fmla="*/ 1784174 w 2413747"/>
                    <a:gd name="connsiteY9" fmla="*/ 260193 h 2655444"/>
                    <a:gd name="connsiteX10" fmla="*/ 1142082 w 2413747"/>
                    <a:gd name="connsiteY10" fmla="*/ 322 h 2655444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064705 w 2336370"/>
                    <a:gd name="connsiteY0" fmla="*/ 322 h 2662273"/>
                    <a:gd name="connsiteX1" fmla="*/ 475206 w 2336370"/>
                    <a:gd name="connsiteY1" fmla="*/ 300677 h 2662273"/>
                    <a:gd name="connsiteX2" fmla="*/ 273310 w 2336370"/>
                    <a:gd name="connsiteY2" fmla="*/ 969904 h 2662273"/>
                    <a:gd name="connsiteX3" fmla="*/ 3228 w 2336370"/>
                    <a:gd name="connsiteY3" fmla="*/ 1838135 h 2662273"/>
                    <a:gd name="connsiteX4" fmla="*/ 469235 w 2336370"/>
                    <a:gd name="connsiteY4" fmla="*/ 2576455 h 2662273"/>
                    <a:gd name="connsiteX5" fmla="*/ 1143351 w 2336370"/>
                    <a:gd name="connsiteY5" fmla="*/ 2645632 h 2662273"/>
                    <a:gd name="connsiteX6" fmla="*/ 1771256 w 2336370"/>
                    <a:gd name="connsiteY6" fmla="*/ 2564620 h 2662273"/>
                    <a:gd name="connsiteX7" fmla="*/ 2324797 w 2336370"/>
                    <a:gd name="connsiteY7" fmla="*/ 1837601 h 2662273"/>
                    <a:gd name="connsiteX8" fmla="*/ 2000083 w 2336370"/>
                    <a:gd name="connsiteY8" fmla="*/ 999729 h 2662273"/>
                    <a:gd name="connsiteX9" fmla="*/ 1706797 w 2336370"/>
                    <a:gd name="connsiteY9" fmla="*/ 260193 h 2662273"/>
                    <a:gd name="connsiteX10" fmla="*/ 1064705 w 2336370"/>
                    <a:gd name="connsiteY10" fmla="*/ 322 h 2662273"/>
                    <a:gd name="connsiteX0" fmla="*/ 1064705 w 2336370"/>
                    <a:gd name="connsiteY0" fmla="*/ 322 h 2682114"/>
                    <a:gd name="connsiteX1" fmla="*/ 475206 w 2336370"/>
                    <a:gd name="connsiteY1" fmla="*/ 300677 h 2682114"/>
                    <a:gd name="connsiteX2" fmla="*/ 273310 w 2336370"/>
                    <a:gd name="connsiteY2" fmla="*/ 969904 h 2682114"/>
                    <a:gd name="connsiteX3" fmla="*/ 3228 w 2336370"/>
                    <a:gd name="connsiteY3" fmla="*/ 1838135 h 2682114"/>
                    <a:gd name="connsiteX4" fmla="*/ 469235 w 2336370"/>
                    <a:gd name="connsiteY4" fmla="*/ 2576455 h 2682114"/>
                    <a:gd name="connsiteX5" fmla="*/ 1143351 w 2336370"/>
                    <a:gd name="connsiteY5" fmla="*/ 2645632 h 2682114"/>
                    <a:gd name="connsiteX6" fmla="*/ 1771256 w 2336370"/>
                    <a:gd name="connsiteY6" fmla="*/ 2564620 h 2682114"/>
                    <a:gd name="connsiteX7" fmla="*/ 2324797 w 2336370"/>
                    <a:gd name="connsiteY7" fmla="*/ 1837601 h 2682114"/>
                    <a:gd name="connsiteX8" fmla="*/ 2000083 w 2336370"/>
                    <a:gd name="connsiteY8" fmla="*/ 999729 h 2682114"/>
                    <a:gd name="connsiteX9" fmla="*/ 1706797 w 2336370"/>
                    <a:gd name="connsiteY9" fmla="*/ 260193 h 2682114"/>
                    <a:gd name="connsiteX10" fmla="*/ 1064705 w 2336370"/>
                    <a:gd name="connsiteY10" fmla="*/ 322 h 2682114"/>
                    <a:gd name="connsiteX0" fmla="*/ 1063645 w 2335310"/>
                    <a:gd name="connsiteY0" fmla="*/ 322 h 2671814"/>
                    <a:gd name="connsiteX1" fmla="*/ 474146 w 2335310"/>
                    <a:gd name="connsiteY1" fmla="*/ 300677 h 2671814"/>
                    <a:gd name="connsiteX2" fmla="*/ 272250 w 2335310"/>
                    <a:gd name="connsiteY2" fmla="*/ 969904 h 2671814"/>
                    <a:gd name="connsiteX3" fmla="*/ 2168 w 2335310"/>
                    <a:gd name="connsiteY3" fmla="*/ 1838135 h 2671814"/>
                    <a:gd name="connsiteX4" fmla="*/ 429149 w 2335310"/>
                    <a:gd name="connsiteY4" fmla="*/ 2559626 h 2671814"/>
                    <a:gd name="connsiteX5" fmla="*/ 1142291 w 2335310"/>
                    <a:gd name="connsiteY5" fmla="*/ 2645632 h 2671814"/>
                    <a:gd name="connsiteX6" fmla="*/ 1770196 w 2335310"/>
                    <a:gd name="connsiteY6" fmla="*/ 2564620 h 2671814"/>
                    <a:gd name="connsiteX7" fmla="*/ 2323737 w 2335310"/>
                    <a:gd name="connsiteY7" fmla="*/ 1837601 h 2671814"/>
                    <a:gd name="connsiteX8" fmla="*/ 1999023 w 2335310"/>
                    <a:gd name="connsiteY8" fmla="*/ 999729 h 2671814"/>
                    <a:gd name="connsiteX9" fmla="*/ 1705737 w 2335310"/>
                    <a:gd name="connsiteY9" fmla="*/ 260193 h 2671814"/>
                    <a:gd name="connsiteX10" fmla="*/ 1063645 w 2335310"/>
                    <a:gd name="connsiteY10" fmla="*/ 322 h 2671814"/>
                    <a:gd name="connsiteX0" fmla="*/ 1063645 w 2335310"/>
                    <a:gd name="connsiteY0" fmla="*/ 322 h 2658383"/>
                    <a:gd name="connsiteX1" fmla="*/ 474146 w 2335310"/>
                    <a:gd name="connsiteY1" fmla="*/ 300677 h 2658383"/>
                    <a:gd name="connsiteX2" fmla="*/ 272250 w 2335310"/>
                    <a:gd name="connsiteY2" fmla="*/ 969904 h 2658383"/>
                    <a:gd name="connsiteX3" fmla="*/ 2169 w 2335310"/>
                    <a:gd name="connsiteY3" fmla="*/ 1753995 h 2658383"/>
                    <a:gd name="connsiteX4" fmla="*/ 429149 w 2335310"/>
                    <a:gd name="connsiteY4" fmla="*/ 2559626 h 2658383"/>
                    <a:gd name="connsiteX5" fmla="*/ 1142291 w 2335310"/>
                    <a:gd name="connsiteY5" fmla="*/ 2645632 h 2658383"/>
                    <a:gd name="connsiteX6" fmla="*/ 1770196 w 2335310"/>
                    <a:gd name="connsiteY6" fmla="*/ 2564620 h 2658383"/>
                    <a:gd name="connsiteX7" fmla="*/ 2323737 w 2335310"/>
                    <a:gd name="connsiteY7" fmla="*/ 1837601 h 2658383"/>
                    <a:gd name="connsiteX8" fmla="*/ 1999023 w 2335310"/>
                    <a:gd name="connsiteY8" fmla="*/ 999729 h 2658383"/>
                    <a:gd name="connsiteX9" fmla="*/ 1705737 w 2335310"/>
                    <a:gd name="connsiteY9" fmla="*/ 260193 h 2658383"/>
                    <a:gd name="connsiteX10" fmla="*/ 1063645 w 2335310"/>
                    <a:gd name="connsiteY10" fmla="*/ 322 h 2658383"/>
                    <a:gd name="connsiteX0" fmla="*/ 1061955 w 2333620"/>
                    <a:gd name="connsiteY0" fmla="*/ 322 h 2658383"/>
                    <a:gd name="connsiteX1" fmla="*/ 472456 w 2333620"/>
                    <a:gd name="connsiteY1" fmla="*/ 300677 h 2658383"/>
                    <a:gd name="connsiteX2" fmla="*/ 270560 w 2333620"/>
                    <a:gd name="connsiteY2" fmla="*/ 969904 h 2658383"/>
                    <a:gd name="connsiteX3" fmla="*/ 479 w 2333620"/>
                    <a:gd name="connsiteY3" fmla="*/ 1753995 h 2658383"/>
                    <a:gd name="connsiteX4" fmla="*/ 427459 w 2333620"/>
                    <a:gd name="connsiteY4" fmla="*/ 2559626 h 2658383"/>
                    <a:gd name="connsiteX5" fmla="*/ 1140601 w 2333620"/>
                    <a:gd name="connsiteY5" fmla="*/ 2645632 h 2658383"/>
                    <a:gd name="connsiteX6" fmla="*/ 1768506 w 2333620"/>
                    <a:gd name="connsiteY6" fmla="*/ 2564620 h 2658383"/>
                    <a:gd name="connsiteX7" fmla="*/ 2322047 w 2333620"/>
                    <a:gd name="connsiteY7" fmla="*/ 1837601 h 2658383"/>
                    <a:gd name="connsiteX8" fmla="*/ 1997333 w 2333620"/>
                    <a:gd name="connsiteY8" fmla="*/ 999729 h 2658383"/>
                    <a:gd name="connsiteX9" fmla="*/ 1704047 w 2333620"/>
                    <a:gd name="connsiteY9" fmla="*/ 260193 h 2658383"/>
                    <a:gd name="connsiteX10" fmla="*/ 1061955 w 2333620"/>
                    <a:gd name="connsiteY10" fmla="*/ 322 h 2658383"/>
                    <a:gd name="connsiteX0" fmla="*/ 1062201 w 2333866"/>
                    <a:gd name="connsiteY0" fmla="*/ 322 h 2658383"/>
                    <a:gd name="connsiteX1" fmla="*/ 472702 w 2333866"/>
                    <a:gd name="connsiteY1" fmla="*/ 300677 h 2658383"/>
                    <a:gd name="connsiteX2" fmla="*/ 329343 w 2333866"/>
                    <a:gd name="connsiteY2" fmla="*/ 969905 h 2658383"/>
                    <a:gd name="connsiteX3" fmla="*/ 725 w 2333866"/>
                    <a:gd name="connsiteY3" fmla="*/ 1753995 h 2658383"/>
                    <a:gd name="connsiteX4" fmla="*/ 427705 w 2333866"/>
                    <a:gd name="connsiteY4" fmla="*/ 2559626 h 2658383"/>
                    <a:gd name="connsiteX5" fmla="*/ 1140847 w 2333866"/>
                    <a:gd name="connsiteY5" fmla="*/ 2645632 h 2658383"/>
                    <a:gd name="connsiteX6" fmla="*/ 1768752 w 2333866"/>
                    <a:gd name="connsiteY6" fmla="*/ 2564620 h 2658383"/>
                    <a:gd name="connsiteX7" fmla="*/ 2322293 w 2333866"/>
                    <a:gd name="connsiteY7" fmla="*/ 1837601 h 2658383"/>
                    <a:gd name="connsiteX8" fmla="*/ 1997579 w 2333866"/>
                    <a:gd name="connsiteY8" fmla="*/ 999729 h 2658383"/>
                    <a:gd name="connsiteX9" fmla="*/ 1704293 w 2333866"/>
                    <a:gd name="connsiteY9" fmla="*/ 260193 h 2658383"/>
                    <a:gd name="connsiteX10" fmla="*/ 1062201 w 2333866"/>
                    <a:gd name="connsiteY10" fmla="*/ 322 h 2658383"/>
                    <a:gd name="connsiteX0" fmla="*/ 1069711 w 2341376"/>
                    <a:gd name="connsiteY0" fmla="*/ 322 h 2658383"/>
                    <a:gd name="connsiteX1" fmla="*/ 480212 w 2341376"/>
                    <a:gd name="connsiteY1" fmla="*/ 300677 h 2658383"/>
                    <a:gd name="connsiteX2" fmla="*/ 336853 w 2341376"/>
                    <a:gd name="connsiteY2" fmla="*/ 969905 h 2658383"/>
                    <a:gd name="connsiteX3" fmla="*/ 8235 w 2341376"/>
                    <a:gd name="connsiteY3" fmla="*/ 1753995 h 2658383"/>
                    <a:gd name="connsiteX4" fmla="*/ 435215 w 2341376"/>
                    <a:gd name="connsiteY4" fmla="*/ 2559626 h 2658383"/>
                    <a:gd name="connsiteX5" fmla="*/ 1148357 w 2341376"/>
                    <a:gd name="connsiteY5" fmla="*/ 2645632 h 2658383"/>
                    <a:gd name="connsiteX6" fmla="*/ 1776262 w 2341376"/>
                    <a:gd name="connsiteY6" fmla="*/ 2564620 h 2658383"/>
                    <a:gd name="connsiteX7" fmla="*/ 2329803 w 2341376"/>
                    <a:gd name="connsiteY7" fmla="*/ 1837601 h 2658383"/>
                    <a:gd name="connsiteX8" fmla="*/ 2005089 w 2341376"/>
                    <a:gd name="connsiteY8" fmla="*/ 999729 h 2658383"/>
                    <a:gd name="connsiteX9" fmla="*/ 1711803 w 2341376"/>
                    <a:gd name="connsiteY9" fmla="*/ 260193 h 2658383"/>
                    <a:gd name="connsiteX10" fmla="*/ 1069711 w 2341376"/>
                    <a:gd name="connsiteY10" fmla="*/ 322 h 2658383"/>
                    <a:gd name="connsiteX0" fmla="*/ 1068567 w 2340232"/>
                    <a:gd name="connsiteY0" fmla="*/ 322 h 2648508"/>
                    <a:gd name="connsiteX1" fmla="*/ 479068 w 2340232"/>
                    <a:gd name="connsiteY1" fmla="*/ 300677 h 2648508"/>
                    <a:gd name="connsiteX2" fmla="*/ 335709 w 2340232"/>
                    <a:gd name="connsiteY2" fmla="*/ 969905 h 2648508"/>
                    <a:gd name="connsiteX3" fmla="*/ 7091 w 2340232"/>
                    <a:gd name="connsiteY3" fmla="*/ 1753995 h 2648508"/>
                    <a:gd name="connsiteX4" fmla="*/ 434071 w 2340232"/>
                    <a:gd name="connsiteY4" fmla="*/ 2559626 h 2648508"/>
                    <a:gd name="connsiteX5" fmla="*/ 1147213 w 2340232"/>
                    <a:gd name="connsiteY5" fmla="*/ 2645632 h 2648508"/>
                    <a:gd name="connsiteX6" fmla="*/ 1775118 w 2340232"/>
                    <a:gd name="connsiteY6" fmla="*/ 2564620 h 2648508"/>
                    <a:gd name="connsiteX7" fmla="*/ 2328659 w 2340232"/>
                    <a:gd name="connsiteY7" fmla="*/ 1837601 h 2648508"/>
                    <a:gd name="connsiteX8" fmla="*/ 2003945 w 2340232"/>
                    <a:gd name="connsiteY8" fmla="*/ 999729 h 2648508"/>
                    <a:gd name="connsiteX9" fmla="*/ 1710659 w 2340232"/>
                    <a:gd name="connsiteY9" fmla="*/ 260193 h 2648508"/>
                    <a:gd name="connsiteX10" fmla="*/ 1068567 w 2340232"/>
                    <a:gd name="connsiteY10" fmla="*/ 322 h 2648508"/>
                    <a:gd name="connsiteX0" fmla="*/ 1068567 w 2340232"/>
                    <a:gd name="connsiteY0" fmla="*/ 322 h 2645669"/>
                    <a:gd name="connsiteX1" fmla="*/ 479068 w 2340232"/>
                    <a:gd name="connsiteY1" fmla="*/ 300677 h 2645669"/>
                    <a:gd name="connsiteX2" fmla="*/ 335709 w 2340232"/>
                    <a:gd name="connsiteY2" fmla="*/ 969905 h 2645669"/>
                    <a:gd name="connsiteX3" fmla="*/ 7091 w 2340232"/>
                    <a:gd name="connsiteY3" fmla="*/ 1753995 h 2645669"/>
                    <a:gd name="connsiteX4" fmla="*/ 434071 w 2340232"/>
                    <a:gd name="connsiteY4" fmla="*/ 2559626 h 2645669"/>
                    <a:gd name="connsiteX5" fmla="*/ 1147213 w 2340232"/>
                    <a:gd name="connsiteY5" fmla="*/ 2645632 h 2645669"/>
                    <a:gd name="connsiteX6" fmla="*/ 1775118 w 2340232"/>
                    <a:gd name="connsiteY6" fmla="*/ 2564620 h 2645669"/>
                    <a:gd name="connsiteX7" fmla="*/ 2328659 w 2340232"/>
                    <a:gd name="connsiteY7" fmla="*/ 1837601 h 2645669"/>
                    <a:gd name="connsiteX8" fmla="*/ 2003945 w 2340232"/>
                    <a:gd name="connsiteY8" fmla="*/ 999729 h 2645669"/>
                    <a:gd name="connsiteX9" fmla="*/ 1710659 w 2340232"/>
                    <a:gd name="connsiteY9" fmla="*/ 260193 h 2645669"/>
                    <a:gd name="connsiteX10" fmla="*/ 1068567 w 2340232"/>
                    <a:gd name="connsiteY10" fmla="*/ 322 h 2645669"/>
                    <a:gd name="connsiteX0" fmla="*/ 1070173 w 2341838"/>
                    <a:gd name="connsiteY0" fmla="*/ 322 h 2645669"/>
                    <a:gd name="connsiteX1" fmla="*/ 480674 w 2341838"/>
                    <a:gd name="connsiteY1" fmla="*/ 300677 h 2645669"/>
                    <a:gd name="connsiteX2" fmla="*/ 337315 w 2341838"/>
                    <a:gd name="connsiteY2" fmla="*/ 969905 h 2645669"/>
                    <a:gd name="connsiteX3" fmla="*/ 8697 w 2341838"/>
                    <a:gd name="connsiteY3" fmla="*/ 1753995 h 2645669"/>
                    <a:gd name="connsiteX4" fmla="*/ 435677 w 2341838"/>
                    <a:gd name="connsiteY4" fmla="*/ 2559626 h 2645669"/>
                    <a:gd name="connsiteX5" fmla="*/ 1148819 w 2341838"/>
                    <a:gd name="connsiteY5" fmla="*/ 2645632 h 2645669"/>
                    <a:gd name="connsiteX6" fmla="*/ 1776724 w 2341838"/>
                    <a:gd name="connsiteY6" fmla="*/ 2564620 h 2645669"/>
                    <a:gd name="connsiteX7" fmla="*/ 2330265 w 2341838"/>
                    <a:gd name="connsiteY7" fmla="*/ 1837601 h 2645669"/>
                    <a:gd name="connsiteX8" fmla="*/ 2005551 w 2341838"/>
                    <a:gd name="connsiteY8" fmla="*/ 999729 h 2645669"/>
                    <a:gd name="connsiteX9" fmla="*/ 1712265 w 2341838"/>
                    <a:gd name="connsiteY9" fmla="*/ 260193 h 2645669"/>
                    <a:gd name="connsiteX10" fmla="*/ 1070173 w 2341838"/>
                    <a:gd name="connsiteY10" fmla="*/ 322 h 2645669"/>
                    <a:gd name="connsiteX0" fmla="*/ 1070173 w 2341838"/>
                    <a:gd name="connsiteY0" fmla="*/ 322 h 2652966"/>
                    <a:gd name="connsiteX1" fmla="*/ 480674 w 2341838"/>
                    <a:gd name="connsiteY1" fmla="*/ 300677 h 2652966"/>
                    <a:gd name="connsiteX2" fmla="*/ 337315 w 2341838"/>
                    <a:gd name="connsiteY2" fmla="*/ 969905 h 2652966"/>
                    <a:gd name="connsiteX3" fmla="*/ 8697 w 2341838"/>
                    <a:gd name="connsiteY3" fmla="*/ 1753995 h 2652966"/>
                    <a:gd name="connsiteX4" fmla="*/ 435677 w 2341838"/>
                    <a:gd name="connsiteY4" fmla="*/ 2559626 h 2652966"/>
                    <a:gd name="connsiteX5" fmla="*/ 1148819 w 2341838"/>
                    <a:gd name="connsiteY5" fmla="*/ 2645632 h 2652966"/>
                    <a:gd name="connsiteX6" fmla="*/ 1776724 w 2341838"/>
                    <a:gd name="connsiteY6" fmla="*/ 2564620 h 2652966"/>
                    <a:gd name="connsiteX7" fmla="*/ 2330265 w 2341838"/>
                    <a:gd name="connsiteY7" fmla="*/ 1837601 h 2652966"/>
                    <a:gd name="connsiteX8" fmla="*/ 2005551 w 2341838"/>
                    <a:gd name="connsiteY8" fmla="*/ 999729 h 2652966"/>
                    <a:gd name="connsiteX9" fmla="*/ 1712265 w 2341838"/>
                    <a:gd name="connsiteY9" fmla="*/ 260193 h 2652966"/>
                    <a:gd name="connsiteX10" fmla="*/ 1070173 w 2341838"/>
                    <a:gd name="connsiteY10" fmla="*/ 322 h 2652966"/>
                    <a:gd name="connsiteX0" fmla="*/ 1070687 w 2342352"/>
                    <a:gd name="connsiteY0" fmla="*/ 322 h 2645669"/>
                    <a:gd name="connsiteX1" fmla="*/ 481188 w 2342352"/>
                    <a:gd name="connsiteY1" fmla="*/ 300677 h 2645669"/>
                    <a:gd name="connsiteX2" fmla="*/ 337829 w 2342352"/>
                    <a:gd name="connsiteY2" fmla="*/ 969905 h 2645669"/>
                    <a:gd name="connsiteX3" fmla="*/ 9211 w 2342352"/>
                    <a:gd name="connsiteY3" fmla="*/ 1753995 h 2645669"/>
                    <a:gd name="connsiteX4" fmla="*/ 436191 w 2342352"/>
                    <a:gd name="connsiteY4" fmla="*/ 2559626 h 2645669"/>
                    <a:gd name="connsiteX5" fmla="*/ 1149333 w 2342352"/>
                    <a:gd name="connsiteY5" fmla="*/ 2645632 h 2645669"/>
                    <a:gd name="connsiteX6" fmla="*/ 1777238 w 2342352"/>
                    <a:gd name="connsiteY6" fmla="*/ 2564620 h 2645669"/>
                    <a:gd name="connsiteX7" fmla="*/ 2330779 w 2342352"/>
                    <a:gd name="connsiteY7" fmla="*/ 1837601 h 2645669"/>
                    <a:gd name="connsiteX8" fmla="*/ 2006065 w 2342352"/>
                    <a:gd name="connsiteY8" fmla="*/ 999729 h 2645669"/>
                    <a:gd name="connsiteX9" fmla="*/ 1712779 w 2342352"/>
                    <a:gd name="connsiteY9" fmla="*/ 260193 h 2645669"/>
                    <a:gd name="connsiteX10" fmla="*/ 1070687 w 2342352"/>
                    <a:gd name="connsiteY10" fmla="*/ 322 h 2645669"/>
                    <a:gd name="connsiteX0" fmla="*/ 1062201 w 2333866"/>
                    <a:gd name="connsiteY0" fmla="*/ 322 h 2645669"/>
                    <a:gd name="connsiteX1" fmla="*/ 472702 w 2333866"/>
                    <a:gd name="connsiteY1" fmla="*/ 300677 h 2645669"/>
                    <a:gd name="connsiteX2" fmla="*/ 329343 w 2333866"/>
                    <a:gd name="connsiteY2" fmla="*/ 969905 h 2645669"/>
                    <a:gd name="connsiteX3" fmla="*/ 725 w 2333866"/>
                    <a:gd name="connsiteY3" fmla="*/ 1753995 h 2645669"/>
                    <a:gd name="connsiteX4" fmla="*/ 427705 w 2333866"/>
                    <a:gd name="connsiteY4" fmla="*/ 2559626 h 2645669"/>
                    <a:gd name="connsiteX5" fmla="*/ 1140847 w 2333866"/>
                    <a:gd name="connsiteY5" fmla="*/ 2645632 h 2645669"/>
                    <a:gd name="connsiteX6" fmla="*/ 1768752 w 2333866"/>
                    <a:gd name="connsiteY6" fmla="*/ 2564620 h 2645669"/>
                    <a:gd name="connsiteX7" fmla="*/ 2322293 w 2333866"/>
                    <a:gd name="connsiteY7" fmla="*/ 1837601 h 2645669"/>
                    <a:gd name="connsiteX8" fmla="*/ 1997579 w 2333866"/>
                    <a:gd name="connsiteY8" fmla="*/ 999729 h 2645669"/>
                    <a:gd name="connsiteX9" fmla="*/ 1704293 w 2333866"/>
                    <a:gd name="connsiteY9" fmla="*/ 260193 h 2645669"/>
                    <a:gd name="connsiteX10" fmla="*/ 1062201 w 2333866"/>
                    <a:gd name="connsiteY10" fmla="*/ 322 h 2645669"/>
                    <a:gd name="connsiteX0" fmla="*/ 1061511 w 2333176"/>
                    <a:gd name="connsiteY0" fmla="*/ 322 h 2645669"/>
                    <a:gd name="connsiteX1" fmla="*/ 472012 w 2333176"/>
                    <a:gd name="connsiteY1" fmla="*/ 300677 h 2645669"/>
                    <a:gd name="connsiteX2" fmla="*/ 328653 w 2333176"/>
                    <a:gd name="connsiteY2" fmla="*/ 969905 h 2645669"/>
                    <a:gd name="connsiteX3" fmla="*/ 35 w 2333176"/>
                    <a:gd name="connsiteY3" fmla="*/ 1753995 h 2645669"/>
                    <a:gd name="connsiteX4" fmla="*/ 427015 w 2333176"/>
                    <a:gd name="connsiteY4" fmla="*/ 2559626 h 2645669"/>
                    <a:gd name="connsiteX5" fmla="*/ 1140157 w 2333176"/>
                    <a:gd name="connsiteY5" fmla="*/ 2645632 h 2645669"/>
                    <a:gd name="connsiteX6" fmla="*/ 1768062 w 2333176"/>
                    <a:gd name="connsiteY6" fmla="*/ 2564620 h 2645669"/>
                    <a:gd name="connsiteX7" fmla="*/ 2321603 w 2333176"/>
                    <a:gd name="connsiteY7" fmla="*/ 1837601 h 2645669"/>
                    <a:gd name="connsiteX8" fmla="*/ 1996889 w 2333176"/>
                    <a:gd name="connsiteY8" fmla="*/ 999729 h 2645669"/>
                    <a:gd name="connsiteX9" fmla="*/ 1703603 w 2333176"/>
                    <a:gd name="connsiteY9" fmla="*/ 260193 h 2645669"/>
                    <a:gd name="connsiteX10" fmla="*/ 1061511 w 2333176"/>
                    <a:gd name="connsiteY10" fmla="*/ 322 h 2645669"/>
                    <a:gd name="connsiteX0" fmla="*/ 1061522 w 2333187"/>
                    <a:gd name="connsiteY0" fmla="*/ 322 h 2664374"/>
                    <a:gd name="connsiteX1" fmla="*/ 472023 w 2333187"/>
                    <a:gd name="connsiteY1" fmla="*/ 300677 h 2664374"/>
                    <a:gd name="connsiteX2" fmla="*/ 328664 w 2333187"/>
                    <a:gd name="connsiteY2" fmla="*/ 969905 h 2664374"/>
                    <a:gd name="connsiteX3" fmla="*/ 46 w 2333187"/>
                    <a:gd name="connsiteY3" fmla="*/ 1753995 h 2664374"/>
                    <a:gd name="connsiteX4" fmla="*/ 427026 w 2333187"/>
                    <a:gd name="connsiteY4" fmla="*/ 2559626 h 2664374"/>
                    <a:gd name="connsiteX5" fmla="*/ 1140168 w 2333187"/>
                    <a:gd name="connsiteY5" fmla="*/ 2645632 h 2664374"/>
                    <a:gd name="connsiteX6" fmla="*/ 1768073 w 2333187"/>
                    <a:gd name="connsiteY6" fmla="*/ 2564620 h 2664374"/>
                    <a:gd name="connsiteX7" fmla="*/ 2321614 w 2333187"/>
                    <a:gd name="connsiteY7" fmla="*/ 1837601 h 2664374"/>
                    <a:gd name="connsiteX8" fmla="*/ 1996900 w 2333187"/>
                    <a:gd name="connsiteY8" fmla="*/ 999729 h 2664374"/>
                    <a:gd name="connsiteX9" fmla="*/ 1703614 w 2333187"/>
                    <a:gd name="connsiteY9" fmla="*/ 260193 h 2664374"/>
                    <a:gd name="connsiteX10" fmla="*/ 1061522 w 2333187"/>
                    <a:gd name="connsiteY10" fmla="*/ 322 h 2664374"/>
                    <a:gd name="connsiteX0" fmla="*/ 1061533 w 2333198"/>
                    <a:gd name="connsiteY0" fmla="*/ 322 h 2648508"/>
                    <a:gd name="connsiteX1" fmla="*/ 472034 w 2333198"/>
                    <a:gd name="connsiteY1" fmla="*/ 300677 h 2648508"/>
                    <a:gd name="connsiteX2" fmla="*/ 328675 w 2333198"/>
                    <a:gd name="connsiteY2" fmla="*/ 969905 h 2648508"/>
                    <a:gd name="connsiteX3" fmla="*/ 57 w 2333198"/>
                    <a:gd name="connsiteY3" fmla="*/ 1753995 h 2648508"/>
                    <a:gd name="connsiteX4" fmla="*/ 427037 w 2333198"/>
                    <a:gd name="connsiteY4" fmla="*/ 2559626 h 2648508"/>
                    <a:gd name="connsiteX5" fmla="*/ 1140179 w 2333198"/>
                    <a:gd name="connsiteY5" fmla="*/ 2645632 h 2648508"/>
                    <a:gd name="connsiteX6" fmla="*/ 1768084 w 2333198"/>
                    <a:gd name="connsiteY6" fmla="*/ 2564620 h 2648508"/>
                    <a:gd name="connsiteX7" fmla="*/ 2321625 w 2333198"/>
                    <a:gd name="connsiteY7" fmla="*/ 1837601 h 2648508"/>
                    <a:gd name="connsiteX8" fmla="*/ 1996911 w 2333198"/>
                    <a:gd name="connsiteY8" fmla="*/ 999729 h 2648508"/>
                    <a:gd name="connsiteX9" fmla="*/ 1703625 w 2333198"/>
                    <a:gd name="connsiteY9" fmla="*/ 260193 h 2648508"/>
                    <a:gd name="connsiteX10" fmla="*/ 1061533 w 2333198"/>
                    <a:gd name="connsiteY10" fmla="*/ 322 h 2648508"/>
                    <a:gd name="connsiteX0" fmla="*/ 1064839 w 2336504"/>
                    <a:gd name="connsiteY0" fmla="*/ 322 h 2654879"/>
                    <a:gd name="connsiteX1" fmla="*/ 475340 w 2336504"/>
                    <a:gd name="connsiteY1" fmla="*/ 300677 h 2654879"/>
                    <a:gd name="connsiteX2" fmla="*/ 331981 w 2336504"/>
                    <a:gd name="connsiteY2" fmla="*/ 969905 h 2654879"/>
                    <a:gd name="connsiteX3" fmla="*/ 3363 w 2336504"/>
                    <a:gd name="connsiteY3" fmla="*/ 1753995 h 2654879"/>
                    <a:gd name="connsiteX4" fmla="*/ 557308 w 2336504"/>
                    <a:gd name="connsiteY4" fmla="*/ 2575266 h 2654879"/>
                    <a:gd name="connsiteX5" fmla="*/ 1143485 w 2336504"/>
                    <a:gd name="connsiteY5" fmla="*/ 2645632 h 2654879"/>
                    <a:gd name="connsiteX6" fmla="*/ 1771390 w 2336504"/>
                    <a:gd name="connsiteY6" fmla="*/ 2564620 h 2654879"/>
                    <a:gd name="connsiteX7" fmla="*/ 2324931 w 2336504"/>
                    <a:gd name="connsiteY7" fmla="*/ 1837601 h 2654879"/>
                    <a:gd name="connsiteX8" fmla="*/ 2000217 w 2336504"/>
                    <a:gd name="connsiteY8" fmla="*/ 999729 h 2654879"/>
                    <a:gd name="connsiteX9" fmla="*/ 1706931 w 2336504"/>
                    <a:gd name="connsiteY9" fmla="*/ 260193 h 2654879"/>
                    <a:gd name="connsiteX10" fmla="*/ 1064839 w 2336504"/>
                    <a:gd name="connsiteY10" fmla="*/ 322 h 2654879"/>
                    <a:gd name="connsiteX0" fmla="*/ 1064839 w 2336504"/>
                    <a:gd name="connsiteY0" fmla="*/ 322 h 2646304"/>
                    <a:gd name="connsiteX1" fmla="*/ 475340 w 2336504"/>
                    <a:gd name="connsiteY1" fmla="*/ 300677 h 2646304"/>
                    <a:gd name="connsiteX2" fmla="*/ 331981 w 2336504"/>
                    <a:gd name="connsiteY2" fmla="*/ 969905 h 2646304"/>
                    <a:gd name="connsiteX3" fmla="*/ 3363 w 2336504"/>
                    <a:gd name="connsiteY3" fmla="*/ 1753995 h 2646304"/>
                    <a:gd name="connsiteX4" fmla="*/ 557308 w 2336504"/>
                    <a:gd name="connsiteY4" fmla="*/ 2575266 h 2646304"/>
                    <a:gd name="connsiteX5" fmla="*/ 1143485 w 2336504"/>
                    <a:gd name="connsiteY5" fmla="*/ 2645632 h 2646304"/>
                    <a:gd name="connsiteX6" fmla="*/ 1771390 w 2336504"/>
                    <a:gd name="connsiteY6" fmla="*/ 2564620 h 2646304"/>
                    <a:gd name="connsiteX7" fmla="*/ 2324931 w 2336504"/>
                    <a:gd name="connsiteY7" fmla="*/ 1837601 h 2646304"/>
                    <a:gd name="connsiteX8" fmla="*/ 2000217 w 2336504"/>
                    <a:gd name="connsiteY8" fmla="*/ 999729 h 2646304"/>
                    <a:gd name="connsiteX9" fmla="*/ 1706931 w 2336504"/>
                    <a:gd name="connsiteY9" fmla="*/ 260193 h 2646304"/>
                    <a:gd name="connsiteX10" fmla="*/ 1064839 w 2336504"/>
                    <a:gd name="connsiteY10" fmla="*/ 322 h 2646304"/>
                    <a:gd name="connsiteX0" fmla="*/ 1061635 w 2333300"/>
                    <a:gd name="connsiteY0" fmla="*/ 322 h 2646304"/>
                    <a:gd name="connsiteX1" fmla="*/ 472136 w 2333300"/>
                    <a:gd name="connsiteY1" fmla="*/ 300677 h 2646304"/>
                    <a:gd name="connsiteX2" fmla="*/ 328777 w 2333300"/>
                    <a:gd name="connsiteY2" fmla="*/ 969905 h 2646304"/>
                    <a:gd name="connsiteX3" fmla="*/ 159 w 2333300"/>
                    <a:gd name="connsiteY3" fmla="*/ 1753995 h 2646304"/>
                    <a:gd name="connsiteX4" fmla="*/ 554104 w 2333300"/>
                    <a:gd name="connsiteY4" fmla="*/ 2575266 h 2646304"/>
                    <a:gd name="connsiteX5" fmla="*/ 1140281 w 2333300"/>
                    <a:gd name="connsiteY5" fmla="*/ 2645632 h 2646304"/>
                    <a:gd name="connsiteX6" fmla="*/ 1768186 w 2333300"/>
                    <a:gd name="connsiteY6" fmla="*/ 2564620 h 2646304"/>
                    <a:gd name="connsiteX7" fmla="*/ 2321727 w 2333300"/>
                    <a:gd name="connsiteY7" fmla="*/ 1837601 h 2646304"/>
                    <a:gd name="connsiteX8" fmla="*/ 1997013 w 2333300"/>
                    <a:gd name="connsiteY8" fmla="*/ 999729 h 2646304"/>
                    <a:gd name="connsiteX9" fmla="*/ 1703727 w 2333300"/>
                    <a:gd name="connsiteY9" fmla="*/ 260193 h 2646304"/>
                    <a:gd name="connsiteX10" fmla="*/ 1061635 w 2333300"/>
                    <a:gd name="connsiteY10" fmla="*/ 322 h 2646304"/>
                    <a:gd name="connsiteX0" fmla="*/ 1063512 w 2335177"/>
                    <a:gd name="connsiteY0" fmla="*/ 322 h 2646304"/>
                    <a:gd name="connsiteX1" fmla="*/ 474013 w 2335177"/>
                    <a:gd name="connsiteY1" fmla="*/ 300677 h 2646304"/>
                    <a:gd name="connsiteX2" fmla="*/ 330654 w 2335177"/>
                    <a:gd name="connsiteY2" fmla="*/ 969905 h 2646304"/>
                    <a:gd name="connsiteX3" fmla="*/ 2036 w 2335177"/>
                    <a:gd name="connsiteY3" fmla="*/ 1753995 h 2646304"/>
                    <a:gd name="connsiteX4" fmla="*/ 555981 w 2335177"/>
                    <a:gd name="connsiteY4" fmla="*/ 2575266 h 2646304"/>
                    <a:gd name="connsiteX5" fmla="*/ 1142158 w 2335177"/>
                    <a:gd name="connsiteY5" fmla="*/ 2645632 h 2646304"/>
                    <a:gd name="connsiteX6" fmla="*/ 1770063 w 2335177"/>
                    <a:gd name="connsiteY6" fmla="*/ 2564620 h 2646304"/>
                    <a:gd name="connsiteX7" fmla="*/ 2323604 w 2335177"/>
                    <a:gd name="connsiteY7" fmla="*/ 1837601 h 2646304"/>
                    <a:gd name="connsiteX8" fmla="*/ 1998890 w 2335177"/>
                    <a:gd name="connsiteY8" fmla="*/ 999729 h 2646304"/>
                    <a:gd name="connsiteX9" fmla="*/ 1705604 w 2335177"/>
                    <a:gd name="connsiteY9" fmla="*/ 260193 h 2646304"/>
                    <a:gd name="connsiteX10" fmla="*/ 1063512 w 2335177"/>
                    <a:gd name="connsiteY10" fmla="*/ 322 h 2646304"/>
                    <a:gd name="connsiteX0" fmla="*/ 1063512 w 2335177"/>
                    <a:gd name="connsiteY0" fmla="*/ 322 h 2652483"/>
                    <a:gd name="connsiteX1" fmla="*/ 474013 w 2335177"/>
                    <a:gd name="connsiteY1" fmla="*/ 300677 h 2652483"/>
                    <a:gd name="connsiteX2" fmla="*/ 330654 w 2335177"/>
                    <a:gd name="connsiteY2" fmla="*/ 969905 h 2652483"/>
                    <a:gd name="connsiteX3" fmla="*/ 2036 w 2335177"/>
                    <a:gd name="connsiteY3" fmla="*/ 1753995 h 2652483"/>
                    <a:gd name="connsiteX4" fmla="*/ 555981 w 2335177"/>
                    <a:gd name="connsiteY4" fmla="*/ 2575266 h 2652483"/>
                    <a:gd name="connsiteX5" fmla="*/ 1142158 w 2335177"/>
                    <a:gd name="connsiteY5" fmla="*/ 2645632 h 2652483"/>
                    <a:gd name="connsiteX6" fmla="*/ 1770063 w 2335177"/>
                    <a:gd name="connsiteY6" fmla="*/ 2564620 h 2652483"/>
                    <a:gd name="connsiteX7" fmla="*/ 2323604 w 2335177"/>
                    <a:gd name="connsiteY7" fmla="*/ 1837601 h 2652483"/>
                    <a:gd name="connsiteX8" fmla="*/ 1998890 w 2335177"/>
                    <a:gd name="connsiteY8" fmla="*/ 999729 h 2652483"/>
                    <a:gd name="connsiteX9" fmla="*/ 1705604 w 2335177"/>
                    <a:gd name="connsiteY9" fmla="*/ 260193 h 2652483"/>
                    <a:gd name="connsiteX10" fmla="*/ 1063512 w 2335177"/>
                    <a:gd name="connsiteY10" fmla="*/ 322 h 2652483"/>
                    <a:gd name="connsiteX0" fmla="*/ 1063512 w 2335177"/>
                    <a:gd name="connsiteY0" fmla="*/ 322 h 2647151"/>
                    <a:gd name="connsiteX1" fmla="*/ 474013 w 2335177"/>
                    <a:gd name="connsiteY1" fmla="*/ 300677 h 2647151"/>
                    <a:gd name="connsiteX2" fmla="*/ 330654 w 2335177"/>
                    <a:gd name="connsiteY2" fmla="*/ 969905 h 2647151"/>
                    <a:gd name="connsiteX3" fmla="*/ 2036 w 2335177"/>
                    <a:gd name="connsiteY3" fmla="*/ 1753995 h 2647151"/>
                    <a:gd name="connsiteX4" fmla="*/ 555981 w 2335177"/>
                    <a:gd name="connsiteY4" fmla="*/ 2575266 h 2647151"/>
                    <a:gd name="connsiteX5" fmla="*/ 1142158 w 2335177"/>
                    <a:gd name="connsiteY5" fmla="*/ 2645632 h 2647151"/>
                    <a:gd name="connsiteX6" fmla="*/ 1770063 w 2335177"/>
                    <a:gd name="connsiteY6" fmla="*/ 2564620 h 2647151"/>
                    <a:gd name="connsiteX7" fmla="*/ 2323604 w 2335177"/>
                    <a:gd name="connsiteY7" fmla="*/ 1837601 h 2647151"/>
                    <a:gd name="connsiteX8" fmla="*/ 1998890 w 2335177"/>
                    <a:gd name="connsiteY8" fmla="*/ 999729 h 2647151"/>
                    <a:gd name="connsiteX9" fmla="*/ 1705604 w 2335177"/>
                    <a:gd name="connsiteY9" fmla="*/ 260193 h 2647151"/>
                    <a:gd name="connsiteX10" fmla="*/ 1063512 w 2335177"/>
                    <a:gd name="connsiteY10" fmla="*/ 322 h 2647151"/>
                    <a:gd name="connsiteX0" fmla="*/ 1063512 w 2335177"/>
                    <a:gd name="connsiteY0" fmla="*/ 322 h 2654879"/>
                    <a:gd name="connsiteX1" fmla="*/ 474013 w 2335177"/>
                    <a:gd name="connsiteY1" fmla="*/ 300677 h 2654879"/>
                    <a:gd name="connsiteX2" fmla="*/ 330654 w 2335177"/>
                    <a:gd name="connsiteY2" fmla="*/ 969905 h 2654879"/>
                    <a:gd name="connsiteX3" fmla="*/ 2036 w 2335177"/>
                    <a:gd name="connsiteY3" fmla="*/ 1753995 h 2654879"/>
                    <a:gd name="connsiteX4" fmla="*/ 555981 w 2335177"/>
                    <a:gd name="connsiteY4" fmla="*/ 2575266 h 2654879"/>
                    <a:gd name="connsiteX5" fmla="*/ 1142158 w 2335177"/>
                    <a:gd name="connsiteY5" fmla="*/ 2645632 h 2654879"/>
                    <a:gd name="connsiteX6" fmla="*/ 1770063 w 2335177"/>
                    <a:gd name="connsiteY6" fmla="*/ 2564620 h 2654879"/>
                    <a:gd name="connsiteX7" fmla="*/ 2323604 w 2335177"/>
                    <a:gd name="connsiteY7" fmla="*/ 1837601 h 2654879"/>
                    <a:gd name="connsiteX8" fmla="*/ 1998890 w 2335177"/>
                    <a:gd name="connsiteY8" fmla="*/ 999729 h 2654879"/>
                    <a:gd name="connsiteX9" fmla="*/ 1705604 w 2335177"/>
                    <a:gd name="connsiteY9" fmla="*/ 260193 h 2654879"/>
                    <a:gd name="connsiteX10" fmla="*/ 1063512 w 2335177"/>
                    <a:gd name="connsiteY10" fmla="*/ 322 h 2654879"/>
                    <a:gd name="connsiteX0" fmla="*/ 1063456 w 2335121"/>
                    <a:gd name="connsiteY0" fmla="*/ 322 h 2654879"/>
                    <a:gd name="connsiteX1" fmla="*/ 473957 w 2335121"/>
                    <a:gd name="connsiteY1" fmla="*/ 300677 h 2654879"/>
                    <a:gd name="connsiteX2" fmla="*/ 330598 w 2335121"/>
                    <a:gd name="connsiteY2" fmla="*/ 969905 h 2654879"/>
                    <a:gd name="connsiteX3" fmla="*/ 1980 w 2335121"/>
                    <a:gd name="connsiteY3" fmla="*/ 1753995 h 2654879"/>
                    <a:gd name="connsiteX4" fmla="*/ 555925 w 2335121"/>
                    <a:gd name="connsiteY4" fmla="*/ 2575266 h 2654879"/>
                    <a:gd name="connsiteX5" fmla="*/ 1142102 w 2335121"/>
                    <a:gd name="connsiteY5" fmla="*/ 2645632 h 2654879"/>
                    <a:gd name="connsiteX6" fmla="*/ 1770007 w 2335121"/>
                    <a:gd name="connsiteY6" fmla="*/ 2564620 h 2654879"/>
                    <a:gd name="connsiteX7" fmla="*/ 2323548 w 2335121"/>
                    <a:gd name="connsiteY7" fmla="*/ 1837601 h 2654879"/>
                    <a:gd name="connsiteX8" fmla="*/ 1998834 w 2335121"/>
                    <a:gd name="connsiteY8" fmla="*/ 999729 h 2654879"/>
                    <a:gd name="connsiteX9" fmla="*/ 1705548 w 2335121"/>
                    <a:gd name="connsiteY9" fmla="*/ 260193 h 2654879"/>
                    <a:gd name="connsiteX10" fmla="*/ 1063456 w 2335121"/>
                    <a:gd name="connsiteY10" fmla="*/ 322 h 2654879"/>
                    <a:gd name="connsiteX0" fmla="*/ 1061481 w 2333146"/>
                    <a:gd name="connsiteY0" fmla="*/ 322 h 2654879"/>
                    <a:gd name="connsiteX1" fmla="*/ 471982 w 2333146"/>
                    <a:gd name="connsiteY1" fmla="*/ 300677 h 2654879"/>
                    <a:gd name="connsiteX2" fmla="*/ 328623 w 2333146"/>
                    <a:gd name="connsiteY2" fmla="*/ 969905 h 2654879"/>
                    <a:gd name="connsiteX3" fmla="*/ 5 w 2333146"/>
                    <a:gd name="connsiteY3" fmla="*/ 1753995 h 2654879"/>
                    <a:gd name="connsiteX4" fmla="*/ 553950 w 2333146"/>
                    <a:gd name="connsiteY4" fmla="*/ 2575266 h 2654879"/>
                    <a:gd name="connsiteX5" fmla="*/ 1140127 w 2333146"/>
                    <a:gd name="connsiteY5" fmla="*/ 2645632 h 2654879"/>
                    <a:gd name="connsiteX6" fmla="*/ 1768032 w 2333146"/>
                    <a:gd name="connsiteY6" fmla="*/ 2564620 h 2654879"/>
                    <a:gd name="connsiteX7" fmla="*/ 2321573 w 2333146"/>
                    <a:gd name="connsiteY7" fmla="*/ 1837601 h 2654879"/>
                    <a:gd name="connsiteX8" fmla="*/ 1996859 w 2333146"/>
                    <a:gd name="connsiteY8" fmla="*/ 999729 h 2654879"/>
                    <a:gd name="connsiteX9" fmla="*/ 1703573 w 2333146"/>
                    <a:gd name="connsiteY9" fmla="*/ 260193 h 2654879"/>
                    <a:gd name="connsiteX10" fmla="*/ 1061481 w 2333146"/>
                    <a:gd name="connsiteY10" fmla="*/ 322 h 2654879"/>
                    <a:gd name="connsiteX0" fmla="*/ 1061766 w 2333431"/>
                    <a:gd name="connsiteY0" fmla="*/ 322 h 2654879"/>
                    <a:gd name="connsiteX1" fmla="*/ 472267 w 2333431"/>
                    <a:gd name="connsiteY1" fmla="*/ 300677 h 2654879"/>
                    <a:gd name="connsiteX2" fmla="*/ 328908 w 2333431"/>
                    <a:gd name="connsiteY2" fmla="*/ 969905 h 2654879"/>
                    <a:gd name="connsiteX3" fmla="*/ 290 w 2333431"/>
                    <a:gd name="connsiteY3" fmla="*/ 1753995 h 2654879"/>
                    <a:gd name="connsiteX4" fmla="*/ 554235 w 2333431"/>
                    <a:gd name="connsiteY4" fmla="*/ 2575266 h 2654879"/>
                    <a:gd name="connsiteX5" fmla="*/ 1140412 w 2333431"/>
                    <a:gd name="connsiteY5" fmla="*/ 2645632 h 2654879"/>
                    <a:gd name="connsiteX6" fmla="*/ 1768317 w 2333431"/>
                    <a:gd name="connsiteY6" fmla="*/ 2564620 h 2654879"/>
                    <a:gd name="connsiteX7" fmla="*/ 2321858 w 2333431"/>
                    <a:gd name="connsiteY7" fmla="*/ 1837601 h 2654879"/>
                    <a:gd name="connsiteX8" fmla="*/ 1997144 w 2333431"/>
                    <a:gd name="connsiteY8" fmla="*/ 999729 h 2654879"/>
                    <a:gd name="connsiteX9" fmla="*/ 1703858 w 2333431"/>
                    <a:gd name="connsiteY9" fmla="*/ 260193 h 2654879"/>
                    <a:gd name="connsiteX10" fmla="*/ 1061766 w 2333431"/>
                    <a:gd name="connsiteY10" fmla="*/ 322 h 2654879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1350"/>
                    <a:gd name="connsiteY0" fmla="*/ 322 h 2651645"/>
                    <a:gd name="connsiteX1" fmla="*/ 472267 w 2331350"/>
                    <a:gd name="connsiteY1" fmla="*/ 300677 h 2651645"/>
                    <a:gd name="connsiteX2" fmla="*/ 328908 w 2331350"/>
                    <a:gd name="connsiteY2" fmla="*/ 969905 h 2651645"/>
                    <a:gd name="connsiteX3" fmla="*/ 290 w 2331350"/>
                    <a:gd name="connsiteY3" fmla="*/ 1753995 h 2651645"/>
                    <a:gd name="connsiteX4" fmla="*/ 554235 w 2331350"/>
                    <a:gd name="connsiteY4" fmla="*/ 2575266 h 2651645"/>
                    <a:gd name="connsiteX5" fmla="*/ 1140412 w 2331350"/>
                    <a:gd name="connsiteY5" fmla="*/ 2645632 h 2651645"/>
                    <a:gd name="connsiteX6" fmla="*/ 1768317 w 2331350"/>
                    <a:gd name="connsiteY6" fmla="*/ 2564620 h 2651645"/>
                    <a:gd name="connsiteX7" fmla="*/ 2321858 w 2331350"/>
                    <a:gd name="connsiteY7" fmla="*/ 1837601 h 2651645"/>
                    <a:gd name="connsiteX8" fmla="*/ 1997144 w 2331350"/>
                    <a:gd name="connsiteY8" fmla="*/ 999729 h 2651645"/>
                    <a:gd name="connsiteX9" fmla="*/ 1703858 w 2331350"/>
                    <a:gd name="connsiteY9" fmla="*/ 260193 h 2651645"/>
                    <a:gd name="connsiteX10" fmla="*/ 1061766 w 2331350"/>
                    <a:gd name="connsiteY10" fmla="*/ 322 h 2651645"/>
                    <a:gd name="connsiteX0" fmla="*/ 1061766 w 2328980"/>
                    <a:gd name="connsiteY0" fmla="*/ 322 h 2651645"/>
                    <a:gd name="connsiteX1" fmla="*/ 472267 w 2328980"/>
                    <a:gd name="connsiteY1" fmla="*/ 300677 h 2651645"/>
                    <a:gd name="connsiteX2" fmla="*/ 328908 w 2328980"/>
                    <a:gd name="connsiteY2" fmla="*/ 969905 h 2651645"/>
                    <a:gd name="connsiteX3" fmla="*/ 290 w 2328980"/>
                    <a:gd name="connsiteY3" fmla="*/ 1753995 h 2651645"/>
                    <a:gd name="connsiteX4" fmla="*/ 554235 w 2328980"/>
                    <a:gd name="connsiteY4" fmla="*/ 2575266 h 2651645"/>
                    <a:gd name="connsiteX5" fmla="*/ 1140412 w 2328980"/>
                    <a:gd name="connsiteY5" fmla="*/ 2645632 h 2651645"/>
                    <a:gd name="connsiteX6" fmla="*/ 1768317 w 2328980"/>
                    <a:gd name="connsiteY6" fmla="*/ 2564620 h 2651645"/>
                    <a:gd name="connsiteX7" fmla="*/ 2321858 w 2328980"/>
                    <a:gd name="connsiteY7" fmla="*/ 1837601 h 2651645"/>
                    <a:gd name="connsiteX8" fmla="*/ 1997144 w 2328980"/>
                    <a:gd name="connsiteY8" fmla="*/ 999729 h 2651645"/>
                    <a:gd name="connsiteX9" fmla="*/ 1703858 w 2328980"/>
                    <a:gd name="connsiteY9" fmla="*/ 260193 h 2651645"/>
                    <a:gd name="connsiteX10" fmla="*/ 1061766 w 2328980"/>
                    <a:gd name="connsiteY10" fmla="*/ 322 h 265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28980" h="2651645">
                      <a:moveTo>
                        <a:pt x="1061766" y="322"/>
                      </a:moveTo>
                      <a:cubicBezTo>
                        <a:pt x="856501" y="7069"/>
                        <a:pt x="562506" y="122585"/>
                        <a:pt x="472267" y="300677"/>
                      </a:cubicBezTo>
                      <a:cubicBezTo>
                        <a:pt x="378402" y="504169"/>
                        <a:pt x="398500" y="821545"/>
                        <a:pt x="328908" y="969905"/>
                      </a:cubicBezTo>
                      <a:cubicBezTo>
                        <a:pt x="259316" y="1118265"/>
                        <a:pt x="-10057" y="1431681"/>
                        <a:pt x="290" y="1753995"/>
                      </a:cubicBezTo>
                      <a:cubicBezTo>
                        <a:pt x="10637" y="2076309"/>
                        <a:pt x="274350" y="2460318"/>
                        <a:pt x="554235" y="2575266"/>
                      </a:cubicBezTo>
                      <a:cubicBezTo>
                        <a:pt x="834120" y="2690214"/>
                        <a:pt x="992479" y="2639584"/>
                        <a:pt x="1140412" y="2645632"/>
                      </a:cubicBezTo>
                      <a:cubicBezTo>
                        <a:pt x="1288345" y="2651680"/>
                        <a:pt x="1600436" y="2633978"/>
                        <a:pt x="1768317" y="2564620"/>
                      </a:cubicBezTo>
                      <a:cubicBezTo>
                        <a:pt x="2103112" y="2451719"/>
                        <a:pt x="2283720" y="2098416"/>
                        <a:pt x="2321858" y="1837601"/>
                      </a:cubicBezTo>
                      <a:cubicBezTo>
                        <a:pt x="2359996" y="1576786"/>
                        <a:pt x="2244023" y="1301576"/>
                        <a:pt x="1997144" y="999729"/>
                      </a:cubicBezTo>
                      <a:cubicBezTo>
                        <a:pt x="1764841" y="755285"/>
                        <a:pt x="1859754" y="426761"/>
                        <a:pt x="1703858" y="260193"/>
                      </a:cubicBezTo>
                      <a:cubicBezTo>
                        <a:pt x="1547962" y="93625"/>
                        <a:pt x="1267031" y="-6425"/>
                        <a:pt x="1061766" y="322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</p:grpSp>
          <p:sp>
            <p:nvSpPr>
              <p:cNvPr id="305" name="วงรี 304"/>
              <p:cNvSpPr/>
              <p:nvPr/>
            </p:nvSpPr>
            <p:spPr>
              <a:xfrm>
                <a:off x="2996153" y="2348473"/>
                <a:ext cx="357965" cy="407814"/>
              </a:xfrm>
              <a:prstGeom prst="ellipse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grpSp>
          <p:nvGrpSpPr>
            <p:cNvPr id="317" name="กลุ่ม 316"/>
            <p:cNvGrpSpPr/>
            <p:nvPr/>
          </p:nvGrpSpPr>
          <p:grpSpPr>
            <a:xfrm>
              <a:off x="6922116" y="2759985"/>
              <a:ext cx="175500" cy="240000"/>
              <a:chOff x="2811199" y="1736603"/>
              <a:chExt cx="824694" cy="1167633"/>
            </a:xfrm>
          </p:grpSpPr>
          <p:grpSp>
            <p:nvGrpSpPr>
              <p:cNvPr id="318" name="กลุ่ม 317"/>
              <p:cNvGrpSpPr/>
              <p:nvPr/>
            </p:nvGrpSpPr>
            <p:grpSpPr>
              <a:xfrm>
                <a:off x="2811199" y="1736603"/>
                <a:ext cx="824694" cy="1167633"/>
                <a:chOff x="1975920" y="740229"/>
                <a:chExt cx="2273138" cy="3218396"/>
              </a:xfrm>
            </p:grpSpPr>
            <p:sp>
              <p:nvSpPr>
                <p:cNvPr id="320" name="รูปแบบอิสระ 319"/>
                <p:cNvSpPr/>
                <p:nvPr/>
              </p:nvSpPr>
              <p:spPr>
                <a:xfrm>
                  <a:off x="2373104" y="740229"/>
                  <a:ext cx="515258" cy="765630"/>
                </a:xfrm>
                <a:custGeom>
                  <a:avLst/>
                  <a:gdLst>
                    <a:gd name="connsiteX0" fmla="*/ 529771 w 529771"/>
                    <a:gd name="connsiteY0" fmla="*/ 765628 h 765628"/>
                    <a:gd name="connsiteX1" fmla="*/ 381000 w 529771"/>
                    <a:gd name="connsiteY1" fmla="*/ 348342 h 765628"/>
                    <a:gd name="connsiteX2" fmla="*/ 0 w 529771"/>
                    <a:gd name="connsiteY2" fmla="*/ 0 h 765628"/>
                    <a:gd name="connsiteX0" fmla="*/ 529771 w 529771"/>
                    <a:gd name="connsiteY0" fmla="*/ 765628 h 765628"/>
                    <a:gd name="connsiteX1" fmla="*/ 370114 w 529771"/>
                    <a:gd name="connsiteY1" fmla="*/ 348342 h 765628"/>
                    <a:gd name="connsiteX2" fmla="*/ 0 w 529771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  <a:gd name="connsiteX0" fmla="*/ 515256 w 515256"/>
                    <a:gd name="connsiteY0" fmla="*/ 765628 h 765628"/>
                    <a:gd name="connsiteX1" fmla="*/ 370114 w 515256"/>
                    <a:gd name="connsiteY1" fmla="*/ 348342 h 765628"/>
                    <a:gd name="connsiteX2" fmla="*/ 0 w 515256"/>
                    <a:gd name="connsiteY2" fmla="*/ 0 h 76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5256" h="765628">
                      <a:moveTo>
                        <a:pt x="515256" y="765628"/>
                      </a:moveTo>
                      <a:cubicBezTo>
                        <a:pt x="485018" y="620787"/>
                        <a:pt x="455990" y="475947"/>
                        <a:pt x="370114" y="348342"/>
                      </a:cubicBezTo>
                      <a:cubicBezTo>
                        <a:pt x="284238" y="220737"/>
                        <a:pt x="197152" y="113996"/>
                        <a:pt x="0" y="0"/>
                      </a:cubicBez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21" name="รูปแบบอิสระ 320"/>
                <p:cNvSpPr/>
                <p:nvPr/>
              </p:nvSpPr>
              <p:spPr>
                <a:xfrm>
                  <a:off x="2612567" y="857660"/>
                  <a:ext cx="1636491" cy="898563"/>
                </a:xfrm>
                <a:custGeom>
                  <a:avLst/>
                  <a:gdLst>
                    <a:gd name="connsiteX0" fmla="*/ 0 w 1636486"/>
                    <a:gd name="connsiteY0" fmla="*/ 74746 h 923832"/>
                    <a:gd name="connsiteX1" fmla="*/ 283029 w 1636486"/>
                    <a:gd name="connsiteY1" fmla="*/ 23946 h 923832"/>
                    <a:gd name="connsiteX2" fmla="*/ 1095829 w 1636486"/>
                    <a:gd name="connsiteY2" fmla="*/ 412203 h 923832"/>
                    <a:gd name="connsiteX3" fmla="*/ 1636486 w 1636486"/>
                    <a:gd name="connsiteY3" fmla="*/ 923832 h 923832"/>
                    <a:gd name="connsiteX4" fmla="*/ 1636486 w 1636486"/>
                    <a:gd name="connsiteY4" fmla="*/ 923832 h 923832"/>
                    <a:gd name="connsiteX0" fmla="*/ 0 w 1636486"/>
                    <a:gd name="connsiteY0" fmla="*/ 68648 h 917734"/>
                    <a:gd name="connsiteX1" fmla="*/ 283029 w 1636486"/>
                    <a:gd name="connsiteY1" fmla="*/ 17848 h 917734"/>
                    <a:gd name="connsiteX2" fmla="*/ 1095829 w 1636486"/>
                    <a:gd name="connsiteY2" fmla="*/ 406105 h 917734"/>
                    <a:gd name="connsiteX3" fmla="*/ 1636486 w 1636486"/>
                    <a:gd name="connsiteY3" fmla="*/ 917734 h 917734"/>
                    <a:gd name="connsiteX4" fmla="*/ 1636486 w 1636486"/>
                    <a:gd name="connsiteY4" fmla="*/ 917734 h 917734"/>
                    <a:gd name="connsiteX0" fmla="*/ 0 w 1636486"/>
                    <a:gd name="connsiteY0" fmla="*/ 51970 h 901056"/>
                    <a:gd name="connsiteX1" fmla="*/ 283029 w 1636486"/>
                    <a:gd name="connsiteY1" fmla="*/ 1170 h 901056"/>
                    <a:gd name="connsiteX2" fmla="*/ 1095829 w 1636486"/>
                    <a:gd name="connsiteY2" fmla="*/ 389427 h 901056"/>
                    <a:gd name="connsiteX3" fmla="*/ 1636486 w 1636486"/>
                    <a:gd name="connsiteY3" fmla="*/ 901056 h 901056"/>
                    <a:gd name="connsiteX4" fmla="*/ 1636486 w 1636486"/>
                    <a:gd name="connsiteY4" fmla="*/ 901056 h 901056"/>
                    <a:gd name="connsiteX0" fmla="*/ 0 w 1636486"/>
                    <a:gd name="connsiteY0" fmla="*/ 69493 h 918579"/>
                    <a:gd name="connsiteX1" fmla="*/ 54429 w 1636486"/>
                    <a:gd name="connsiteY1" fmla="*/ 62236 h 918579"/>
                    <a:gd name="connsiteX2" fmla="*/ 283029 w 1636486"/>
                    <a:gd name="connsiteY2" fmla="*/ 18693 h 918579"/>
                    <a:gd name="connsiteX3" fmla="*/ 1095829 w 1636486"/>
                    <a:gd name="connsiteY3" fmla="*/ 406950 h 918579"/>
                    <a:gd name="connsiteX4" fmla="*/ 1636486 w 1636486"/>
                    <a:gd name="connsiteY4" fmla="*/ 918579 h 918579"/>
                    <a:gd name="connsiteX5" fmla="*/ 1636486 w 1636486"/>
                    <a:gd name="connsiteY5" fmla="*/ 918579 h 918579"/>
                    <a:gd name="connsiteX0" fmla="*/ 0 w 1636486"/>
                    <a:gd name="connsiteY0" fmla="*/ 68292 h 917378"/>
                    <a:gd name="connsiteX1" fmla="*/ 283029 w 1636486"/>
                    <a:gd name="connsiteY1" fmla="*/ 17492 h 917378"/>
                    <a:gd name="connsiteX2" fmla="*/ 1095829 w 1636486"/>
                    <a:gd name="connsiteY2" fmla="*/ 405749 h 917378"/>
                    <a:gd name="connsiteX3" fmla="*/ 1636486 w 1636486"/>
                    <a:gd name="connsiteY3" fmla="*/ 917378 h 917378"/>
                    <a:gd name="connsiteX4" fmla="*/ 1636486 w 1636486"/>
                    <a:gd name="connsiteY4" fmla="*/ 917378 h 917378"/>
                    <a:gd name="connsiteX0" fmla="*/ 0 w 1636486"/>
                    <a:gd name="connsiteY0" fmla="*/ 69168 h 918254"/>
                    <a:gd name="connsiteX1" fmla="*/ 283029 w 1636486"/>
                    <a:gd name="connsiteY1" fmla="*/ 18368 h 918254"/>
                    <a:gd name="connsiteX2" fmla="*/ 1095829 w 1636486"/>
                    <a:gd name="connsiteY2" fmla="*/ 406625 h 918254"/>
                    <a:gd name="connsiteX3" fmla="*/ 1636486 w 1636486"/>
                    <a:gd name="connsiteY3" fmla="*/ 918254 h 918254"/>
                    <a:gd name="connsiteX4" fmla="*/ 1636486 w 1636486"/>
                    <a:gd name="connsiteY4" fmla="*/ 918254 h 918254"/>
                    <a:gd name="connsiteX0" fmla="*/ 0 w 1636486"/>
                    <a:gd name="connsiteY0" fmla="*/ 54067 h 903153"/>
                    <a:gd name="connsiteX1" fmla="*/ 283029 w 1636486"/>
                    <a:gd name="connsiteY1" fmla="*/ 3267 h 903153"/>
                    <a:gd name="connsiteX2" fmla="*/ 1095829 w 1636486"/>
                    <a:gd name="connsiteY2" fmla="*/ 391524 h 903153"/>
                    <a:gd name="connsiteX3" fmla="*/ 1636486 w 1636486"/>
                    <a:gd name="connsiteY3" fmla="*/ 903153 h 903153"/>
                    <a:gd name="connsiteX4" fmla="*/ 1636486 w 1636486"/>
                    <a:gd name="connsiteY4" fmla="*/ 903153 h 903153"/>
                    <a:gd name="connsiteX0" fmla="*/ 0 w 1636486"/>
                    <a:gd name="connsiteY0" fmla="*/ 50639 h 899725"/>
                    <a:gd name="connsiteX1" fmla="*/ 290286 w 1636486"/>
                    <a:gd name="connsiteY1" fmla="*/ 3468 h 899725"/>
                    <a:gd name="connsiteX2" fmla="*/ 1095829 w 1636486"/>
                    <a:gd name="connsiteY2" fmla="*/ 388096 h 899725"/>
                    <a:gd name="connsiteX3" fmla="*/ 1636486 w 1636486"/>
                    <a:gd name="connsiteY3" fmla="*/ 899725 h 899725"/>
                    <a:gd name="connsiteX4" fmla="*/ 1636486 w 1636486"/>
                    <a:gd name="connsiteY4" fmla="*/ 899725 h 899725"/>
                    <a:gd name="connsiteX0" fmla="*/ 0 w 1636486"/>
                    <a:gd name="connsiteY0" fmla="*/ 54979 h 918579"/>
                    <a:gd name="connsiteX1" fmla="*/ 290286 w 1636486"/>
                    <a:gd name="connsiteY1" fmla="*/ 22322 h 918579"/>
                    <a:gd name="connsiteX2" fmla="*/ 1095829 w 1636486"/>
                    <a:gd name="connsiteY2" fmla="*/ 406950 h 918579"/>
                    <a:gd name="connsiteX3" fmla="*/ 1636486 w 1636486"/>
                    <a:gd name="connsiteY3" fmla="*/ 918579 h 918579"/>
                    <a:gd name="connsiteX4" fmla="*/ 1636486 w 1636486"/>
                    <a:gd name="connsiteY4" fmla="*/ 918579 h 918579"/>
                    <a:gd name="connsiteX0" fmla="*/ 0 w 1636486"/>
                    <a:gd name="connsiteY0" fmla="*/ 59083 h 922683"/>
                    <a:gd name="connsiteX1" fmla="*/ 290286 w 1636486"/>
                    <a:gd name="connsiteY1" fmla="*/ 26426 h 922683"/>
                    <a:gd name="connsiteX2" fmla="*/ 1095829 w 1636486"/>
                    <a:gd name="connsiteY2" fmla="*/ 411054 h 922683"/>
                    <a:gd name="connsiteX3" fmla="*/ 1636486 w 1636486"/>
                    <a:gd name="connsiteY3" fmla="*/ 922683 h 922683"/>
                    <a:gd name="connsiteX4" fmla="*/ 1636486 w 1636486"/>
                    <a:gd name="connsiteY4" fmla="*/ 922683 h 922683"/>
                    <a:gd name="connsiteX0" fmla="*/ 0 w 1636486"/>
                    <a:gd name="connsiteY0" fmla="*/ 34964 h 898564"/>
                    <a:gd name="connsiteX1" fmla="*/ 290286 w 1636486"/>
                    <a:gd name="connsiteY1" fmla="*/ 2307 h 898564"/>
                    <a:gd name="connsiteX2" fmla="*/ 1095829 w 1636486"/>
                    <a:gd name="connsiteY2" fmla="*/ 386935 h 898564"/>
                    <a:gd name="connsiteX3" fmla="*/ 1636486 w 1636486"/>
                    <a:gd name="connsiteY3" fmla="*/ 898564 h 898564"/>
                    <a:gd name="connsiteX4" fmla="*/ 1636486 w 1636486"/>
                    <a:gd name="connsiteY4" fmla="*/ 898564 h 89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6486" h="898564">
                      <a:moveTo>
                        <a:pt x="0" y="34964"/>
                      </a:moveTo>
                      <a:cubicBezTo>
                        <a:pt x="95251" y="-4648"/>
                        <a:pt x="201991" y="-1926"/>
                        <a:pt x="290286" y="2307"/>
                      </a:cubicBezTo>
                      <a:cubicBezTo>
                        <a:pt x="378581" y="6540"/>
                        <a:pt x="871462" y="237559"/>
                        <a:pt x="1095829" y="386935"/>
                      </a:cubicBezTo>
                      <a:cubicBezTo>
                        <a:pt x="1320196" y="536311"/>
                        <a:pt x="1636486" y="898564"/>
                        <a:pt x="1636486" y="898564"/>
                      </a:cubicBezTo>
                      <a:lnTo>
                        <a:pt x="1636486" y="898564"/>
                      </a:lnTo>
                    </a:path>
                  </a:pathLst>
                </a:cu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black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22" name="รูปแบบอิสระ 321"/>
                <p:cNvSpPr/>
                <p:nvPr/>
              </p:nvSpPr>
              <p:spPr>
                <a:xfrm>
                  <a:off x="3270663" y="989909"/>
                  <a:ext cx="969911" cy="764087"/>
                </a:xfrm>
                <a:custGeom>
                  <a:avLst/>
                  <a:gdLst>
                    <a:gd name="connsiteX0" fmla="*/ 17200 w 1001838"/>
                    <a:gd name="connsiteY0" fmla="*/ 34971 h 812955"/>
                    <a:gd name="connsiteX1" fmla="*/ 307486 w 1001838"/>
                    <a:gd name="connsiteY1" fmla="*/ 20457 h 812955"/>
                    <a:gd name="connsiteX2" fmla="*/ 703000 w 1001838"/>
                    <a:gd name="connsiteY2" fmla="*/ 187371 h 812955"/>
                    <a:gd name="connsiteX3" fmla="*/ 996915 w 1001838"/>
                    <a:gd name="connsiteY3" fmla="*/ 778828 h 812955"/>
                    <a:gd name="connsiteX4" fmla="*/ 459886 w 1001838"/>
                    <a:gd name="connsiteY4" fmla="*/ 695371 h 812955"/>
                    <a:gd name="connsiteX5" fmla="*/ 78886 w 1001838"/>
                    <a:gd name="connsiteY5" fmla="*/ 310742 h 812955"/>
                    <a:gd name="connsiteX6" fmla="*/ 17200 w 1001838"/>
                    <a:gd name="connsiteY6" fmla="*/ 34971 h 812955"/>
                    <a:gd name="connsiteX0" fmla="*/ 13360 w 997998"/>
                    <a:gd name="connsiteY0" fmla="*/ 34326 h 812310"/>
                    <a:gd name="connsiteX1" fmla="*/ 303646 w 997998"/>
                    <a:gd name="connsiteY1" fmla="*/ 19812 h 812310"/>
                    <a:gd name="connsiteX2" fmla="*/ 699160 w 997998"/>
                    <a:gd name="connsiteY2" fmla="*/ 186726 h 812310"/>
                    <a:gd name="connsiteX3" fmla="*/ 993075 w 997998"/>
                    <a:gd name="connsiteY3" fmla="*/ 778183 h 812310"/>
                    <a:gd name="connsiteX4" fmla="*/ 456046 w 997998"/>
                    <a:gd name="connsiteY4" fmla="*/ 694726 h 812310"/>
                    <a:gd name="connsiteX5" fmla="*/ 89560 w 997998"/>
                    <a:gd name="connsiteY5" fmla="*/ 299211 h 812310"/>
                    <a:gd name="connsiteX6" fmla="*/ 13360 w 997998"/>
                    <a:gd name="connsiteY6" fmla="*/ 34326 h 812310"/>
                    <a:gd name="connsiteX0" fmla="*/ 13538 w 998176"/>
                    <a:gd name="connsiteY0" fmla="*/ 34326 h 808597"/>
                    <a:gd name="connsiteX1" fmla="*/ 303824 w 998176"/>
                    <a:gd name="connsiteY1" fmla="*/ 19812 h 808597"/>
                    <a:gd name="connsiteX2" fmla="*/ 699338 w 998176"/>
                    <a:gd name="connsiteY2" fmla="*/ 186726 h 808597"/>
                    <a:gd name="connsiteX3" fmla="*/ 993253 w 998176"/>
                    <a:gd name="connsiteY3" fmla="*/ 778183 h 808597"/>
                    <a:gd name="connsiteX4" fmla="*/ 456224 w 998176"/>
                    <a:gd name="connsiteY4" fmla="*/ 680211 h 808597"/>
                    <a:gd name="connsiteX5" fmla="*/ 89738 w 998176"/>
                    <a:gd name="connsiteY5" fmla="*/ 299211 h 808597"/>
                    <a:gd name="connsiteX6" fmla="*/ 13538 w 998176"/>
                    <a:gd name="connsiteY6" fmla="*/ 34326 h 808597"/>
                    <a:gd name="connsiteX0" fmla="*/ 12047 w 996685"/>
                    <a:gd name="connsiteY0" fmla="*/ 34326 h 808597"/>
                    <a:gd name="connsiteX1" fmla="*/ 302333 w 996685"/>
                    <a:gd name="connsiteY1" fmla="*/ 19812 h 808597"/>
                    <a:gd name="connsiteX2" fmla="*/ 697847 w 996685"/>
                    <a:gd name="connsiteY2" fmla="*/ 186726 h 808597"/>
                    <a:gd name="connsiteX3" fmla="*/ 991762 w 996685"/>
                    <a:gd name="connsiteY3" fmla="*/ 778183 h 808597"/>
                    <a:gd name="connsiteX4" fmla="*/ 454733 w 996685"/>
                    <a:gd name="connsiteY4" fmla="*/ 680211 h 808597"/>
                    <a:gd name="connsiteX5" fmla="*/ 88247 w 996685"/>
                    <a:gd name="connsiteY5" fmla="*/ 299211 h 808597"/>
                    <a:gd name="connsiteX6" fmla="*/ 12047 w 996685"/>
                    <a:gd name="connsiteY6" fmla="*/ 34326 h 808597"/>
                    <a:gd name="connsiteX0" fmla="*/ 2323 w 986961"/>
                    <a:gd name="connsiteY0" fmla="*/ 25212 h 799483"/>
                    <a:gd name="connsiteX1" fmla="*/ 292609 w 986961"/>
                    <a:gd name="connsiteY1" fmla="*/ 10698 h 799483"/>
                    <a:gd name="connsiteX2" fmla="*/ 688123 w 986961"/>
                    <a:gd name="connsiteY2" fmla="*/ 177612 h 799483"/>
                    <a:gd name="connsiteX3" fmla="*/ 982038 w 986961"/>
                    <a:gd name="connsiteY3" fmla="*/ 769069 h 799483"/>
                    <a:gd name="connsiteX4" fmla="*/ 445009 w 986961"/>
                    <a:gd name="connsiteY4" fmla="*/ 671097 h 799483"/>
                    <a:gd name="connsiteX5" fmla="*/ 78523 w 986961"/>
                    <a:gd name="connsiteY5" fmla="*/ 290097 h 799483"/>
                    <a:gd name="connsiteX6" fmla="*/ 2323 w 986961"/>
                    <a:gd name="connsiteY6" fmla="*/ 25212 h 799483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86961"/>
                    <a:gd name="connsiteY0" fmla="*/ 18834 h 793105"/>
                    <a:gd name="connsiteX1" fmla="*/ 292609 w 986961"/>
                    <a:gd name="connsiteY1" fmla="*/ 4320 h 793105"/>
                    <a:gd name="connsiteX2" fmla="*/ 688123 w 986961"/>
                    <a:gd name="connsiteY2" fmla="*/ 171234 h 793105"/>
                    <a:gd name="connsiteX3" fmla="*/ 982038 w 986961"/>
                    <a:gd name="connsiteY3" fmla="*/ 762691 h 793105"/>
                    <a:gd name="connsiteX4" fmla="*/ 445009 w 986961"/>
                    <a:gd name="connsiteY4" fmla="*/ 664719 h 793105"/>
                    <a:gd name="connsiteX5" fmla="*/ 78523 w 986961"/>
                    <a:gd name="connsiteY5" fmla="*/ 283719 h 793105"/>
                    <a:gd name="connsiteX6" fmla="*/ 2323 w 986961"/>
                    <a:gd name="connsiteY6" fmla="*/ 18834 h 793105"/>
                    <a:gd name="connsiteX0" fmla="*/ 2323 w 972694"/>
                    <a:gd name="connsiteY0" fmla="*/ 18834 h 778347"/>
                    <a:gd name="connsiteX1" fmla="*/ 292609 w 972694"/>
                    <a:gd name="connsiteY1" fmla="*/ 4320 h 778347"/>
                    <a:gd name="connsiteX2" fmla="*/ 688123 w 972694"/>
                    <a:gd name="connsiteY2" fmla="*/ 171234 h 778347"/>
                    <a:gd name="connsiteX3" fmla="*/ 967524 w 972694"/>
                    <a:gd name="connsiteY3" fmla="*/ 744548 h 778347"/>
                    <a:gd name="connsiteX4" fmla="*/ 445009 w 972694"/>
                    <a:gd name="connsiteY4" fmla="*/ 664719 h 778347"/>
                    <a:gd name="connsiteX5" fmla="*/ 78523 w 972694"/>
                    <a:gd name="connsiteY5" fmla="*/ 283719 h 778347"/>
                    <a:gd name="connsiteX6" fmla="*/ 2323 w 972694"/>
                    <a:gd name="connsiteY6" fmla="*/ 18834 h 778347"/>
                    <a:gd name="connsiteX0" fmla="*/ 2323 w 969343"/>
                    <a:gd name="connsiteY0" fmla="*/ 18834 h 764094"/>
                    <a:gd name="connsiteX1" fmla="*/ 292609 w 969343"/>
                    <a:gd name="connsiteY1" fmla="*/ 4320 h 764094"/>
                    <a:gd name="connsiteX2" fmla="*/ 688123 w 969343"/>
                    <a:gd name="connsiteY2" fmla="*/ 171234 h 764094"/>
                    <a:gd name="connsiteX3" fmla="*/ 967524 w 969343"/>
                    <a:gd name="connsiteY3" fmla="*/ 744548 h 764094"/>
                    <a:gd name="connsiteX4" fmla="*/ 445009 w 969343"/>
                    <a:gd name="connsiteY4" fmla="*/ 664719 h 764094"/>
                    <a:gd name="connsiteX5" fmla="*/ 78523 w 969343"/>
                    <a:gd name="connsiteY5" fmla="*/ 283719 h 764094"/>
                    <a:gd name="connsiteX6" fmla="*/ 2323 w 969343"/>
                    <a:gd name="connsiteY6" fmla="*/ 18834 h 764094"/>
                    <a:gd name="connsiteX0" fmla="*/ 2323 w 969906"/>
                    <a:gd name="connsiteY0" fmla="*/ 18834 h 764094"/>
                    <a:gd name="connsiteX1" fmla="*/ 292609 w 969906"/>
                    <a:gd name="connsiteY1" fmla="*/ 4320 h 764094"/>
                    <a:gd name="connsiteX2" fmla="*/ 688123 w 969906"/>
                    <a:gd name="connsiteY2" fmla="*/ 171234 h 764094"/>
                    <a:gd name="connsiteX3" fmla="*/ 967524 w 969906"/>
                    <a:gd name="connsiteY3" fmla="*/ 744548 h 764094"/>
                    <a:gd name="connsiteX4" fmla="*/ 445009 w 969906"/>
                    <a:gd name="connsiteY4" fmla="*/ 664719 h 764094"/>
                    <a:gd name="connsiteX5" fmla="*/ 78523 w 969906"/>
                    <a:gd name="connsiteY5" fmla="*/ 283719 h 764094"/>
                    <a:gd name="connsiteX6" fmla="*/ 2323 w 969906"/>
                    <a:gd name="connsiteY6" fmla="*/ 18834 h 764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9906" h="764094">
                      <a:moveTo>
                        <a:pt x="2323" y="18834"/>
                      </a:moveTo>
                      <a:cubicBezTo>
                        <a:pt x="12604" y="4924"/>
                        <a:pt x="178309" y="-6566"/>
                        <a:pt x="292609" y="4320"/>
                      </a:cubicBezTo>
                      <a:cubicBezTo>
                        <a:pt x="406909" y="15206"/>
                        <a:pt x="524837" y="22463"/>
                        <a:pt x="688123" y="171234"/>
                      </a:cubicBezTo>
                      <a:cubicBezTo>
                        <a:pt x="851409" y="320005"/>
                        <a:pt x="989900" y="694958"/>
                        <a:pt x="967524" y="744548"/>
                      </a:cubicBezTo>
                      <a:cubicBezTo>
                        <a:pt x="945148" y="794138"/>
                        <a:pt x="598014" y="742733"/>
                        <a:pt x="445009" y="664719"/>
                      </a:cubicBezTo>
                      <a:cubicBezTo>
                        <a:pt x="292004" y="586705"/>
                        <a:pt x="141419" y="398623"/>
                        <a:pt x="78523" y="283719"/>
                      </a:cubicBezTo>
                      <a:cubicBezTo>
                        <a:pt x="15627" y="168815"/>
                        <a:pt x="-7958" y="32744"/>
                        <a:pt x="2323" y="18834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323" name="รูปแบบอิสระ 322"/>
                <p:cNvSpPr/>
                <p:nvPr/>
              </p:nvSpPr>
              <p:spPr>
                <a:xfrm>
                  <a:off x="1975920" y="1306975"/>
                  <a:ext cx="2010089" cy="2651650"/>
                </a:xfrm>
                <a:custGeom>
                  <a:avLst/>
                  <a:gdLst>
                    <a:gd name="connsiteX0" fmla="*/ 1129883 w 2395704"/>
                    <a:gd name="connsiteY0" fmla="*/ 503 h 2656637"/>
                    <a:gd name="connsiteX1" fmla="*/ 616175 w 2395704"/>
                    <a:gd name="connsiteY1" fmla="*/ 319001 h 2656637"/>
                    <a:gd name="connsiteX2" fmla="*/ 472336 w 2395704"/>
                    <a:gd name="connsiteY2" fmla="*/ 1007370 h 2656637"/>
                    <a:gd name="connsiteX3" fmla="*/ 20274 w 2395704"/>
                    <a:gd name="connsiteY3" fmla="*/ 1562175 h 2656637"/>
                    <a:gd name="connsiteX4" fmla="*/ 112741 w 2395704"/>
                    <a:gd name="connsiteY4" fmla="*/ 2116979 h 2656637"/>
                    <a:gd name="connsiteX5" fmla="*/ 420966 w 2395704"/>
                    <a:gd name="connsiteY5" fmla="*/ 2497123 h 2656637"/>
                    <a:gd name="connsiteX6" fmla="*/ 1088786 w 2395704"/>
                    <a:gd name="connsiteY6" fmla="*/ 2620413 h 2656637"/>
                    <a:gd name="connsiteX7" fmla="*/ 1756606 w 2395704"/>
                    <a:gd name="connsiteY7" fmla="*/ 2579316 h 2656637"/>
                    <a:gd name="connsiteX8" fmla="*/ 2393604 w 2395704"/>
                    <a:gd name="connsiteY8" fmla="*/ 1808754 h 2656637"/>
                    <a:gd name="connsiteX9" fmla="*/ 1951815 w 2395704"/>
                    <a:gd name="connsiteY9" fmla="*/ 1038192 h 2656637"/>
                    <a:gd name="connsiteX10" fmla="*/ 1674413 w 2395704"/>
                    <a:gd name="connsiteY10" fmla="*/ 267631 h 2656637"/>
                    <a:gd name="connsiteX11" fmla="*/ 1129883 w 239570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503 h 2656637"/>
                    <a:gd name="connsiteX1" fmla="*/ 616175 w 2397854"/>
                    <a:gd name="connsiteY1" fmla="*/ 319001 h 2656637"/>
                    <a:gd name="connsiteX2" fmla="*/ 472336 w 2397854"/>
                    <a:gd name="connsiteY2" fmla="*/ 1007370 h 2656637"/>
                    <a:gd name="connsiteX3" fmla="*/ 20274 w 2397854"/>
                    <a:gd name="connsiteY3" fmla="*/ 1562175 h 2656637"/>
                    <a:gd name="connsiteX4" fmla="*/ 112741 w 2397854"/>
                    <a:gd name="connsiteY4" fmla="*/ 2116979 h 2656637"/>
                    <a:gd name="connsiteX5" fmla="*/ 420966 w 2397854"/>
                    <a:gd name="connsiteY5" fmla="*/ 2497123 h 2656637"/>
                    <a:gd name="connsiteX6" fmla="*/ 1088786 w 2397854"/>
                    <a:gd name="connsiteY6" fmla="*/ 2620413 h 2656637"/>
                    <a:gd name="connsiteX7" fmla="*/ 1756606 w 2397854"/>
                    <a:gd name="connsiteY7" fmla="*/ 2579316 h 2656637"/>
                    <a:gd name="connsiteX8" fmla="*/ 2393604 w 2397854"/>
                    <a:gd name="connsiteY8" fmla="*/ 1808754 h 2656637"/>
                    <a:gd name="connsiteX9" fmla="*/ 1951815 w 2397854"/>
                    <a:gd name="connsiteY9" fmla="*/ 1038192 h 2656637"/>
                    <a:gd name="connsiteX10" fmla="*/ 1674413 w 2397854"/>
                    <a:gd name="connsiteY10" fmla="*/ 267631 h 2656637"/>
                    <a:gd name="connsiteX11" fmla="*/ 1129883 w 2397854"/>
                    <a:gd name="connsiteY11" fmla="*/ 503 h 2656637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1862 h 2657996"/>
                    <a:gd name="connsiteX1" fmla="*/ 616175 w 2397854"/>
                    <a:gd name="connsiteY1" fmla="*/ 320360 h 2657996"/>
                    <a:gd name="connsiteX2" fmla="*/ 472336 w 2397854"/>
                    <a:gd name="connsiteY2" fmla="*/ 1008729 h 2657996"/>
                    <a:gd name="connsiteX3" fmla="*/ 20274 w 2397854"/>
                    <a:gd name="connsiteY3" fmla="*/ 1563534 h 2657996"/>
                    <a:gd name="connsiteX4" fmla="*/ 112741 w 2397854"/>
                    <a:gd name="connsiteY4" fmla="*/ 2118338 h 2657996"/>
                    <a:gd name="connsiteX5" fmla="*/ 420966 w 2397854"/>
                    <a:gd name="connsiteY5" fmla="*/ 2498482 h 2657996"/>
                    <a:gd name="connsiteX6" fmla="*/ 1088786 w 2397854"/>
                    <a:gd name="connsiteY6" fmla="*/ 2621772 h 2657996"/>
                    <a:gd name="connsiteX7" fmla="*/ 1756606 w 2397854"/>
                    <a:gd name="connsiteY7" fmla="*/ 2580675 h 2657996"/>
                    <a:gd name="connsiteX8" fmla="*/ 2393604 w 2397854"/>
                    <a:gd name="connsiteY8" fmla="*/ 1810113 h 2657996"/>
                    <a:gd name="connsiteX9" fmla="*/ 1951815 w 2397854"/>
                    <a:gd name="connsiteY9" fmla="*/ 1039551 h 2657996"/>
                    <a:gd name="connsiteX10" fmla="*/ 1678042 w 2397854"/>
                    <a:gd name="connsiteY10" fmla="*/ 232704 h 2657996"/>
                    <a:gd name="connsiteX11" fmla="*/ 1129883 w 2397854"/>
                    <a:gd name="connsiteY11" fmla="*/ 1862 h 2657996"/>
                    <a:gd name="connsiteX0" fmla="*/ 1129883 w 2397854"/>
                    <a:gd name="connsiteY0" fmla="*/ 2194 h 2658328"/>
                    <a:gd name="connsiteX1" fmla="*/ 616175 w 2397854"/>
                    <a:gd name="connsiteY1" fmla="*/ 320692 h 2658328"/>
                    <a:gd name="connsiteX2" fmla="*/ 472336 w 2397854"/>
                    <a:gd name="connsiteY2" fmla="*/ 1009061 h 2658328"/>
                    <a:gd name="connsiteX3" fmla="*/ 20274 w 2397854"/>
                    <a:gd name="connsiteY3" fmla="*/ 1563866 h 2658328"/>
                    <a:gd name="connsiteX4" fmla="*/ 112741 w 2397854"/>
                    <a:gd name="connsiteY4" fmla="*/ 2118670 h 2658328"/>
                    <a:gd name="connsiteX5" fmla="*/ 420966 w 2397854"/>
                    <a:gd name="connsiteY5" fmla="*/ 2498814 h 2658328"/>
                    <a:gd name="connsiteX6" fmla="*/ 1088786 w 2397854"/>
                    <a:gd name="connsiteY6" fmla="*/ 2622104 h 2658328"/>
                    <a:gd name="connsiteX7" fmla="*/ 1756606 w 2397854"/>
                    <a:gd name="connsiteY7" fmla="*/ 2581007 h 2658328"/>
                    <a:gd name="connsiteX8" fmla="*/ 2393604 w 2397854"/>
                    <a:gd name="connsiteY8" fmla="*/ 1810445 h 2658328"/>
                    <a:gd name="connsiteX9" fmla="*/ 1951815 w 2397854"/>
                    <a:gd name="connsiteY9" fmla="*/ 1039883 h 2658328"/>
                    <a:gd name="connsiteX10" fmla="*/ 1678042 w 2397854"/>
                    <a:gd name="connsiteY10" fmla="*/ 233036 h 2658328"/>
                    <a:gd name="connsiteX11" fmla="*/ 1129883 w 2397854"/>
                    <a:gd name="connsiteY11" fmla="*/ 2194 h 2658328"/>
                    <a:gd name="connsiteX0" fmla="*/ 1133512 w 2397854"/>
                    <a:gd name="connsiteY0" fmla="*/ 1446 h 2686608"/>
                    <a:gd name="connsiteX1" fmla="*/ 616175 w 2397854"/>
                    <a:gd name="connsiteY1" fmla="*/ 348972 h 2686608"/>
                    <a:gd name="connsiteX2" fmla="*/ 472336 w 2397854"/>
                    <a:gd name="connsiteY2" fmla="*/ 1037341 h 2686608"/>
                    <a:gd name="connsiteX3" fmla="*/ 20274 w 2397854"/>
                    <a:gd name="connsiteY3" fmla="*/ 1592146 h 2686608"/>
                    <a:gd name="connsiteX4" fmla="*/ 112741 w 2397854"/>
                    <a:gd name="connsiteY4" fmla="*/ 2146950 h 2686608"/>
                    <a:gd name="connsiteX5" fmla="*/ 420966 w 2397854"/>
                    <a:gd name="connsiteY5" fmla="*/ 2527094 h 2686608"/>
                    <a:gd name="connsiteX6" fmla="*/ 1088786 w 2397854"/>
                    <a:gd name="connsiteY6" fmla="*/ 2650384 h 2686608"/>
                    <a:gd name="connsiteX7" fmla="*/ 1756606 w 2397854"/>
                    <a:gd name="connsiteY7" fmla="*/ 2609287 h 2686608"/>
                    <a:gd name="connsiteX8" fmla="*/ 2393604 w 2397854"/>
                    <a:gd name="connsiteY8" fmla="*/ 1838725 h 2686608"/>
                    <a:gd name="connsiteX9" fmla="*/ 1951815 w 2397854"/>
                    <a:gd name="connsiteY9" fmla="*/ 1068163 h 2686608"/>
                    <a:gd name="connsiteX10" fmla="*/ 1678042 w 2397854"/>
                    <a:gd name="connsiteY10" fmla="*/ 261316 h 2686608"/>
                    <a:gd name="connsiteX11" fmla="*/ 1133512 w 2397854"/>
                    <a:gd name="connsiteY11" fmla="*/ 1446 h 2686608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3512 w 2397854"/>
                    <a:gd name="connsiteY0" fmla="*/ 872 h 2686034"/>
                    <a:gd name="connsiteX1" fmla="*/ 616175 w 2397854"/>
                    <a:gd name="connsiteY1" fmla="*/ 348398 h 2686034"/>
                    <a:gd name="connsiteX2" fmla="*/ 472336 w 2397854"/>
                    <a:gd name="connsiteY2" fmla="*/ 1036767 h 2686034"/>
                    <a:gd name="connsiteX3" fmla="*/ 20274 w 2397854"/>
                    <a:gd name="connsiteY3" fmla="*/ 1591572 h 2686034"/>
                    <a:gd name="connsiteX4" fmla="*/ 112741 w 2397854"/>
                    <a:gd name="connsiteY4" fmla="*/ 2146376 h 2686034"/>
                    <a:gd name="connsiteX5" fmla="*/ 420966 w 2397854"/>
                    <a:gd name="connsiteY5" fmla="*/ 2526520 h 2686034"/>
                    <a:gd name="connsiteX6" fmla="*/ 1088786 w 2397854"/>
                    <a:gd name="connsiteY6" fmla="*/ 2649810 h 2686034"/>
                    <a:gd name="connsiteX7" fmla="*/ 1756606 w 2397854"/>
                    <a:gd name="connsiteY7" fmla="*/ 2608713 h 2686034"/>
                    <a:gd name="connsiteX8" fmla="*/ 2393604 w 2397854"/>
                    <a:gd name="connsiteY8" fmla="*/ 1838151 h 2686034"/>
                    <a:gd name="connsiteX9" fmla="*/ 1951815 w 2397854"/>
                    <a:gd name="connsiteY9" fmla="*/ 1067589 h 2686034"/>
                    <a:gd name="connsiteX10" fmla="*/ 1678042 w 2397854"/>
                    <a:gd name="connsiteY10" fmla="*/ 260742 h 2686034"/>
                    <a:gd name="connsiteX11" fmla="*/ 1133512 w 2397854"/>
                    <a:gd name="connsiteY11" fmla="*/ 872 h 2686034"/>
                    <a:gd name="connsiteX0" fmla="*/ 1131268 w 2395610"/>
                    <a:gd name="connsiteY0" fmla="*/ 872 h 2686034"/>
                    <a:gd name="connsiteX1" fmla="*/ 613931 w 2395610"/>
                    <a:gd name="connsiteY1" fmla="*/ 348398 h 2686034"/>
                    <a:gd name="connsiteX2" fmla="*/ 437435 w 2395610"/>
                    <a:gd name="connsiteY2" fmla="*/ 1004110 h 2686034"/>
                    <a:gd name="connsiteX3" fmla="*/ 18030 w 2395610"/>
                    <a:gd name="connsiteY3" fmla="*/ 1591572 h 2686034"/>
                    <a:gd name="connsiteX4" fmla="*/ 110497 w 2395610"/>
                    <a:gd name="connsiteY4" fmla="*/ 2146376 h 2686034"/>
                    <a:gd name="connsiteX5" fmla="*/ 418722 w 2395610"/>
                    <a:gd name="connsiteY5" fmla="*/ 2526520 h 2686034"/>
                    <a:gd name="connsiteX6" fmla="*/ 1086542 w 2395610"/>
                    <a:gd name="connsiteY6" fmla="*/ 2649810 h 2686034"/>
                    <a:gd name="connsiteX7" fmla="*/ 1754362 w 2395610"/>
                    <a:gd name="connsiteY7" fmla="*/ 2608713 h 2686034"/>
                    <a:gd name="connsiteX8" fmla="*/ 2391360 w 2395610"/>
                    <a:gd name="connsiteY8" fmla="*/ 1838151 h 2686034"/>
                    <a:gd name="connsiteX9" fmla="*/ 1949571 w 2395610"/>
                    <a:gd name="connsiteY9" fmla="*/ 1067589 h 2686034"/>
                    <a:gd name="connsiteX10" fmla="*/ 1675798 w 2395610"/>
                    <a:gd name="connsiteY10" fmla="*/ 260742 h 2686034"/>
                    <a:gd name="connsiteX11" fmla="*/ 1131268 w 2395610"/>
                    <a:gd name="connsiteY11" fmla="*/ 872 h 2686034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117 h 2685279"/>
                    <a:gd name="connsiteX1" fmla="*/ 632074 w 2395610"/>
                    <a:gd name="connsiteY1" fmla="*/ 282329 h 2685279"/>
                    <a:gd name="connsiteX2" fmla="*/ 437435 w 2395610"/>
                    <a:gd name="connsiteY2" fmla="*/ 1003355 h 2685279"/>
                    <a:gd name="connsiteX3" fmla="*/ 18030 w 2395610"/>
                    <a:gd name="connsiteY3" fmla="*/ 1590817 h 2685279"/>
                    <a:gd name="connsiteX4" fmla="*/ 110497 w 2395610"/>
                    <a:gd name="connsiteY4" fmla="*/ 2145621 h 2685279"/>
                    <a:gd name="connsiteX5" fmla="*/ 418722 w 2395610"/>
                    <a:gd name="connsiteY5" fmla="*/ 2525765 h 2685279"/>
                    <a:gd name="connsiteX6" fmla="*/ 1086542 w 2395610"/>
                    <a:gd name="connsiteY6" fmla="*/ 2649055 h 2685279"/>
                    <a:gd name="connsiteX7" fmla="*/ 1754362 w 2395610"/>
                    <a:gd name="connsiteY7" fmla="*/ 2607958 h 2685279"/>
                    <a:gd name="connsiteX8" fmla="*/ 2391360 w 2395610"/>
                    <a:gd name="connsiteY8" fmla="*/ 1837396 h 2685279"/>
                    <a:gd name="connsiteX9" fmla="*/ 1949571 w 2395610"/>
                    <a:gd name="connsiteY9" fmla="*/ 1066834 h 2685279"/>
                    <a:gd name="connsiteX10" fmla="*/ 1675798 w 2395610"/>
                    <a:gd name="connsiteY10" fmla="*/ 259987 h 2685279"/>
                    <a:gd name="connsiteX11" fmla="*/ 1131268 w 2395610"/>
                    <a:gd name="connsiteY11" fmla="*/ 117 h 2685279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555 h 2685717"/>
                    <a:gd name="connsiteX1" fmla="*/ 650217 w 2395610"/>
                    <a:gd name="connsiteY1" fmla="*/ 311795 h 2685717"/>
                    <a:gd name="connsiteX2" fmla="*/ 437435 w 2395610"/>
                    <a:gd name="connsiteY2" fmla="*/ 1003793 h 2685717"/>
                    <a:gd name="connsiteX3" fmla="*/ 18030 w 2395610"/>
                    <a:gd name="connsiteY3" fmla="*/ 1591255 h 2685717"/>
                    <a:gd name="connsiteX4" fmla="*/ 110497 w 2395610"/>
                    <a:gd name="connsiteY4" fmla="*/ 2146059 h 2685717"/>
                    <a:gd name="connsiteX5" fmla="*/ 418722 w 2395610"/>
                    <a:gd name="connsiteY5" fmla="*/ 2526203 h 2685717"/>
                    <a:gd name="connsiteX6" fmla="*/ 1086542 w 2395610"/>
                    <a:gd name="connsiteY6" fmla="*/ 2649493 h 2685717"/>
                    <a:gd name="connsiteX7" fmla="*/ 1754362 w 2395610"/>
                    <a:gd name="connsiteY7" fmla="*/ 2608396 h 2685717"/>
                    <a:gd name="connsiteX8" fmla="*/ 2391360 w 2395610"/>
                    <a:gd name="connsiteY8" fmla="*/ 1837834 h 2685717"/>
                    <a:gd name="connsiteX9" fmla="*/ 1949571 w 2395610"/>
                    <a:gd name="connsiteY9" fmla="*/ 1067272 h 2685717"/>
                    <a:gd name="connsiteX10" fmla="*/ 1675798 w 2395610"/>
                    <a:gd name="connsiteY10" fmla="*/ 260425 h 2685717"/>
                    <a:gd name="connsiteX11" fmla="*/ 1131268 w 2395610"/>
                    <a:gd name="connsiteY11" fmla="*/ 555 h 2685717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31268 w 2395610"/>
                    <a:gd name="connsiteY0" fmla="*/ 358 h 2685520"/>
                    <a:gd name="connsiteX1" fmla="*/ 639332 w 2395610"/>
                    <a:gd name="connsiteY1" fmla="*/ 300712 h 2685520"/>
                    <a:gd name="connsiteX2" fmla="*/ 437435 w 2395610"/>
                    <a:gd name="connsiteY2" fmla="*/ 1003596 h 2685520"/>
                    <a:gd name="connsiteX3" fmla="*/ 18030 w 2395610"/>
                    <a:gd name="connsiteY3" fmla="*/ 1591058 h 2685520"/>
                    <a:gd name="connsiteX4" fmla="*/ 110497 w 2395610"/>
                    <a:gd name="connsiteY4" fmla="*/ 2145862 h 2685520"/>
                    <a:gd name="connsiteX5" fmla="*/ 418722 w 2395610"/>
                    <a:gd name="connsiteY5" fmla="*/ 2526006 h 2685520"/>
                    <a:gd name="connsiteX6" fmla="*/ 1086542 w 2395610"/>
                    <a:gd name="connsiteY6" fmla="*/ 2649296 h 2685520"/>
                    <a:gd name="connsiteX7" fmla="*/ 1754362 w 2395610"/>
                    <a:gd name="connsiteY7" fmla="*/ 2608199 h 2685520"/>
                    <a:gd name="connsiteX8" fmla="*/ 2391360 w 2395610"/>
                    <a:gd name="connsiteY8" fmla="*/ 1837637 h 2685520"/>
                    <a:gd name="connsiteX9" fmla="*/ 1949571 w 2395610"/>
                    <a:gd name="connsiteY9" fmla="*/ 1067075 h 2685520"/>
                    <a:gd name="connsiteX10" fmla="*/ 1675798 w 2395610"/>
                    <a:gd name="connsiteY10" fmla="*/ 260228 h 2685520"/>
                    <a:gd name="connsiteX11" fmla="*/ 1131268 w 2395610"/>
                    <a:gd name="connsiteY11" fmla="*/ 358 h 2685520"/>
                    <a:gd name="connsiteX0" fmla="*/ 1191193 w 2455535"/>
                    <a:gd name="connsiteY0" fmla="*/ 358 h 2685520"/>
                    <a:gd name="connsiteX1" fmla="*/ 699257 w 2455535"/>
                    <a:gd name="connsiteY1" fmla="*/ 300712 h 2685520"/>
                    <a:gd name="connsiteX2" fmla="*/ 497360 w 2455535"/>
                    <a:gd name="connsiteY2" fmla="*/ 1003596 h 2685520"/>
                    <a:gd name="connsiteX3" fmla="*/ 12640 w 2455535"/>
                    <a:gd name="connsiteY3" fmla="*/ 1703544 h 2685520"/>
                    <a:gd name="connsiteX4" fmla="*/ 170422 w 2455535"/>
                    <a:gd name="connsiteY4" fmla="*/ 2145862 h 2685520"/>
                    <a:gd name="connsiteX5" fmla="*/ 478647 w 2455535"/>
                    <a:gd name="connsiteY5" fmla="*/ 2526006 h 2685520"/>
                    <a:gd name="connsiteX6" fmla="*/ 1146467 w 2455535"/>
                    <a:gd name="connsiteY6" fmla="*/ 2649296 h 2685520"/>
                    <a:gd name="connsiteX7" fmla="*/ 1814287 w 2455535"/>
                    <a:gd name="connsiteY7" fmla="*/ 2608199 h 2685520"/>
                    <a:gd name="connsiteX8" fmla="*/ 2451285 w 2455535"/>
                    <a:gd name="connsiteY8" fmla="*/ 1837637 h 2685520"/>
                    <a:gd name="connsiteX9" fmla="*/ 2009496 w 2455535"/>
                    <a:gd name="connsiteY9" fmla="*/ 1067075 h 2685520"/>
                    <a:gd name="connsiteX10" fmla="*/ 1735723 w 2455535"/>
                    <a:gd name="connsiteY10" fmla="*/ 260228 h 2685520"/>
                    <a:gd name="connsiteX11" fmla="*/ 1191193 w 2455535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21794 w 2486136"/>
                    <a:gd name="connsiteY0" fmla="*/ 358 h 2685520"/>
                    <a:gd name="connsiteX1" fmla="*/ 729858 w 2486136"/>
                    <a:gd name="connsiteY1" fmla="*/ 300712 h 2685520"/>
                    <a:gd name="connsiteX2" fmla="*/ 527961 w 2486136"/>
                    <a:gd name="connsiteY2" fmla="*/ 1003596 h 2685520"/>
                    <a:gd name="connsiteX3" fmla="*/ 43241 w 2486136"/>
                    <a:gd name="connsiteY3" fmla="*/ 1703544 h 2685520"/>
                    <a:gd name="connsiteX4" fmla="*/ 201023 w 2486136"/>
                    <a:gd name="connsiteY4" fmla="*/ 2145862 h 2685520"/>
                    <a:gd name="connsiteX5" fmla="*/ 509248 w 2486136"/>
                    <a:gd name="connsiteY5" fmla="*/ 2526006 h 2685520"/>
                    <a:gd name="connsiteX6" fmla="*/ 1177068 w 2486136"/>
                    <a:gd name="connsiteY6" fmla="*/ 2649296 h 2685520"/>
                    <a:gd name="connsiteX7" fmla="*/ 1844888 w 2486136"/>
                    <a:gd name="connsiteY7" fmla="*/ 2608199 h 2685520"/>
                    <a:gd name="connsiteX8" fmla="*/ 2481886 w 2486136"/>
                    <a:gd name="connsiteY8" fmla="*/ 1837637 h 2685520"/>
                    <a:gd name="connsiteX9" fmla="*/ 2040097 w 2486136"/>
                    <a:gd name="connsiteY9" fmla="*/ 1067075 h 2685520"/>
                    <a:gd name="connsiteX10" fmla="*/ 1766324 w 2486136"/>
                    <a:gd name="connsiteY10" fmla="*/ 260228 h 2685520"/>
                    <a:gd name="connsiteX11" fmla="*/ 1221794 w 2486136"/>
                    <a:gd name="connsiteY11" fmla="*/ 358 h 2685520"/>
                    <a:gd name="connsiteX0" fmla="*/ 1214451 w 2478793"/>
                    <a:gd name="connsiteY0" fmla="*/ 358 h 2685520"/>
                    <a:gd name="connsiteX1" fmla="*/ 722515 w 2478793"/>
                    <a:gd name="connsiteY1" fmla="*/ 300712 h 2685520"/>
                    <a:gd name="connsiteX2" fmla="*/ 520618 w 2478793"/>
                    <a:gd name="connsiteY2" fmla="*/ 1003596 h 2685520"/>
                    <a:gd name="connsiteX3" fmla="*/ 35898 w 2478793"/>
                    <a:gd name="connsiteY3" fmla="*/ 1703544 h 2685520"/>
                    <a:gd name="connsiteX4" fmla="*/ 193680 w 2478793"/>
                    <a:gd name="connsiteY4" fmla="*/ 2145862 h 2685520"/>
                    <a:gd name="connsiteX5" fmla="*/ 501905 w 2478793"/>
                    <a:gd name="connsiteY5" fmla="*/ 2526006 h 2685520"/>
                    <a:gd name="connsiteX6" fmla="*/ 1169725 w 2478793"/>
                    <a:gd name="connsiteY6" fmla="*/ 2649296 h 2685520"/>
                    <a:gd name="connsiteX7" fmla="*/ 1837545 w 2478793"/>
                    <a:gd name="connsiteY7" fmla="*/ 2608199 h 2685520"/>
                    <a:gd name="connsiteX8" fmla="*/ 2474543 w 2478793"/>
                    <a:gd name="connsiteY8" fmla="*/ 1837637 h 2685520"/>
                    <a:gd name="connsiteX9" fmla="*/ 2032754 w 2478793"/>
                    <a:gd name="connsiteY9" fmla="*/ 1067075 h 2685520"/>
                    <a:gd name="connsiteX10" fmla="*/ 1758981 w 2478793"/>
                    <a:gd name="connsiteY10" fmla="*/ 260228 h 2685520"/>
                    <a:gd name="connsiteX11" fmla="*/ 1214451 w 2478793"/>
                    <a:gd name="connsiteY11" fmla="*/ 358 h 2685520"/>
                    <a:gd name="connsiteX0" fmla="*/ 1178579 w 2442921"/>
                    <a:gd name="connsiteY0" fmla="*/ 358 h 2685520"/>
                    <a:gd name="connsiteX1" fmla="*/ 686643 w 2442921"/>
                    <a:gd name="connsiteY1" fmla="*/ 300712 h 2685520"/>
                    <a:gd name="connsiteX2" fmla="*/ 484746 w 2442921"/>
                    <a:gd name="connsiteY2" fmla="*/ 1003596 h 2685520"/>
                    <a:gd name="connsiteX3" fmla="*/ 26 w 2442921"/>
                    <a:gd name="connsiteY3" fmla="*/ 1703544 h 2685520"/>
                    <a:gd name="connsiteX4" fmla="*/ 466033 w 2442921"/>
                    <a:gd name="connsiteY4" fmla="*/ 2526006 h 2685520"/>
                    <a:gd name="connsiteX5" fmla="*/ 1133853 w 2442921"/>
                    <a:gd name="connsiteY5" fmla="*/ 2649296 h 2685520"/>
                    <a:gd name="connsiteX6" fmla="*/ 1801673 w 2442921"/>
                    <a:gd name="connsiteY6" fmla="*/ 2608199 h 2685520"/>
                    <a:gd name="connsiteX7" fmla="*/ 2438671 w 2442921"/>
                    <a:gd name="connsiteY7" fmla="*/ 1837637 h 2685520"/>
                    <a:gd name="connsiteX8" fmla="*/ 1996882 w 2442921"/>
                    <a:gd name="connsiteY8" fmla="*/ 1067075 h 2685520"/>
                    <a:gd name="connsiteX9" fmla="*/ 1723109 w 2442921"/>
                    <a:gd name="connsiteY9" fmla="*/ 260228 h 2685520"/>
                    <a:gd name="connsiteX10" fmla="*/ 1178579 w 2442921"/>
                    <a:gd name="connsiteY10" fmla="*/ 358 h 2685520"/>
                    <a:gd name="connsiteX0" fmla="*/ 1185117 w 2449459"/>
                    <a:gd name="connsiteY0" fmla="*/ 358 h 2685520"/>
                    <a:gd name="connsiteX1" fmla="*/ 693181 w 2449459"/>
                    <a:gd name="connsiteY1" fmla="*/ 300712 h 2685520"/>
                    <a:gd name="connsiteX2" fmla="*/ 491284 w 2449459"/>
                    <a:gd name="connsiteY2" fmla="*/ 1003596 h 2685520"/>
                    <a:gd name="connsiteX3" fmla="*/ 6564 w 2449459"/>
                    <a:gd name="connsiteY3" fmla="*/ 1703544 h 2685520"/>
                    <a:gd name="connsiteX4" fmla="*/ 472571 w 2449459"/>
                    <a:gd name="connsiteY4" fmla="*/ 2526006 h 2685520"/>
                    <a:gd name="connsiteX5" fmla="*/ 1140391 w 2449459"/>
                    <a:gd name="connsiteY5" fmla="*/ 2649296 h 2685520"/>
                    <a:gd name="connsiteX6" fmla="*/ 1808211 w 2449459"/>
                    <a:gd name="connsiteY6" fmla="*/ 2608199 h 2685520"/>
                    <a:gd name="connsiteX7" fmla="*/ 2445209 w 2449459"/>
                    <a:gd name="connsiteY7" fmla="*/ 1837637 h 2685520"/>
                    <a:gd name="connsiteX8" fmla="*/ 2003420 w 2449459"/>
                    <a:gd name="connsiteY8" fmla="*/ 1067075 h 2685520"/>
                    <a:gd name="connsiteX9" fmla="*/ 1729647 w 2449459"/>
                    <a:gd name="connsiteY9" fmla="*/ 260228 h 2685520"/>
                    <a:gd name="connsiteX10" fmla="*/ 1185117 w 2449459"/>
                    <a:gd name="connsiteY10" fmla="*/ 358 h 2685520"/>
                    <a:gd name="connsiteX0" fmla="*/ 1179631 w 2443973"/>
                    <a:gd name="connsiteY0" fmla="*/ 358 h 2685520"/>
                    <a:gd name="connsiteX1" fmla="*/ 687695 w 2443973"/>
                    <a:gd name="connsiteY1" fmla="*/ 300712 h 2685520"/>
                    <a:gd name="connsiteX2" fmla="*/ 485798 w 2443973"/>
                    <a:gd name="connsiteY2" fmla="*/ 1003596 h 2685520"/>
                    <a:gd name="connsiteX3" fmla="*/ 1078 w 2443973"/>
                    <a:gd name="connsiteY3" fmla="*/ 1703544 h 2685520"/>
                    <a:gd name="connsiteX4" fmla="*/ 467085 w 2443973"/>
                    <a:gd name="connsiteY4" fmla="*/ 2526006 h 2685520"/>
                    <a:gd name="connsiteX5" fmla="*/ 1134905 w 2443973"/>
                    <a:gd name="connsiteY5" fmla="*/ 2649296 h 2685520"/>
                    <a:gd name="connsiteX6" fmla="*/ 1802725 w 2443973"/>
                    <a:gd name="connsiteY6" fmla="*/ 2608199 h 2685520"/>
                    <a:gd name="connsiteX7" fmla="*/ 2439723 w 2443973"/>
                    <a:gd name="connsiteY7" fmla="*/ 1837637 h 2685520"/>
                    <a:gd name="connsiteX8" fmla="*/ 1997934 w 2443973"/>
                    <a:gd name="connsiteY8" fmla="*/ 1067075 h 2685520"/>
                    <a:gd name="connsiteX9" fmla="*/ 1724161 w 2443973"/>
                    <a:gd name="connsiteY9" fmla="*/ 260228 h 2685520"/>
                    <a:gd name="connsiteX10" fmla="*/ 1179631 w 2443973"/>
                    <a:gd name="connsiteY10" fmla="*/ 358 h 2685520"/>
                    <a:gd name="connsiteX0" fmla="*/ 1179694 w 2444036"/>
                    <a:gd name="connsiteY0" fmla="*/ 358 h 2685520"/>
                    <a:gd name="connsiteX1" fmla="*/ 687758 w 2444036"/>
                    <a:gd name="connsiteY1" fmla="*/ 300712 h 2685520"/>
                    <a:gd name="connsiteX2" fmla="*/ 485861 w 2444036"/>
                    <a:gd name="connsiteY2" fmla="*/ 1003596 h 2685520"/>
                    <a:gd name="connsiteX3" fmla="*/ 1141 w 2444036"/>
                    <a:gd name="connsiteY3" fmla="*/ 1703544 h 2685520"/>
                    <a:gd name="connsiteX4" fmla="*/ 467148 w 2444036"/>
                    <a:gd name="connsiteY4" fmla="*/ 2526006 h 2685520"/>
                    <a:gd name="connsiteX5" fmla="*/ 1134968 w 2444036"/>
                    <a:gd name="connsiteY5" fmla="*/ 2649296 h 2685520"/>
                    <a:gd name="connsiteX6" fmla="*/ 1802788 w 2444036"/>
                    <a:gd name="connsiteY6" fmla="*/ 2608199 h 2685520"/>
                    <a:gd name="connsiteX7" fmla="*/ 2439786 w 2444036"/>
                    <a:gd name="connsiteY7" fmla="*/ 1837637 h 2685520"/>
                    <a:gd name="connsiteX8" fmla="*/ 1997997 w 2444036"/>
                    <a:gd name="connsiteY8" fmla="*/ 1067075 h 2685520"/>
                    <a:gd name="connsiteX9" fmla="*/ 1724224 w 2444036"/>
                    <a:gd name="connsiteY9" fmla="*/ 260228 h 2685520"/>
                    <a:gd name="connsiteX10" fmla="*/ 1179694 w 2444036"/>
                    <a:gd name="connsiteY10" fmla="*/ 358 h 2685520"/>
                    <a:gd name="connsiteX0" fmla="*/ 1179694 w 2441319"/>
                    <a:gd name="connsiteY0" fmla="*/ 358 h 2678721"/>
                    <a:gd name="connsiteX1" fmla="*/ 687758 w 2441319"/>
                    <a:gd name="connsiteY1" fmla="*/ 300712 h 2678721"/>
                    <a:gd name="connsiteX2" fmla="*/ 485861 w 2441319"/>
                    <a:gd name="connsiteY2" fmla="*/ 1003596 h 2678721"/>
                    <a:gd name="connsiteX3" fmla="*/ 1141 w 2441319"/>
                    <a:gd name="connsiteY3" fmla="*/ 1703544 h 2678721"/>
                    <a:gd name="connsiteX4" fmla="*/ 467148 w 2441319"/>
                    <a:gd name="connsiteY4" fmla="*/ 2526006 h 2678721"/>
                    <a:gd name="connsiteX5" fmla="*/ 1134968 w 2441319"/>
                    <a:gd name="connsiteY5" fmla="*/ 2649296 h 2678721"/>
                    <a:gd name="connsiteX6" fmla="*/ 1889874 w 2441319"/>
                    <a:gd name="connsiteY6" fmla="*/ 2597313 h 2678721"/>
                    <a:gd name="connsiteX7" fmla="*/ 2439786 w 2441319"/>
                    <a:gd name="connsiteY7" fmla="*/ 1837637 h 2678721"/>
                    <a:gd name="connsiteX8" fmla="*/ 1997997 w 2441319"/>
                    <a:gd name="connsiteY8" fmla="*/ 1067075 h 2678721"/>
                    <a:gd name="connsiteX9" fmla="*/ 1724224 w 2441319"/>
                    <a:gd name="connsiteY9" fmla="*/ 260228 h 2678721"/>
                    <a:gd name="connsiteX10" fmla="*/ 1179694 w 2441319"/>
                    <a:gd name="connsiteY10" fmla="*/ 358 h 2678721"/>
                    <a:gd name="connsiteX0" fmla="*/ 1179694 w 2441319"/>
                    <a:gd name="connsiteY0" fmla="*/ 358 h 2660469"/>
                    <a:gd name="connsiteX1" fmla="*/ 687758 w 2441319"/>
                    <a:gd name="connsiteY1" fmla="*/ 300712 h 2660469"/>
                    <a:gd name="connsiteX2" fmla="*/ 485861 w 2441319"/>
                    <a:gd name="connsiteY2" fmla="*/ 1003596 h 2660469"/>
                    <a:gd name="connsiteX3" fmla="*/ 1141 w 2441319"/>
                    <a:gd name="connsiteY3" fmla="*/ 1703544 h 2660469"/>
                    <a:gd name="connsiteX4" fmla="*/ 467148 w 2441319"/>
                    <a:gd name="connsiteY4" fmla="*/ 2526006 h 2660469"/>
                    <a:gd name="connsiteX5" fmla="*/ 1134968 w 2441319"/>
                    <a:gd name="connsiteY5" fmla="*/ 2649296 h 2660469"/>
                    <a:gd name="connsiteX6" fmla="*/ 1889874 w 2441319"/>
                    <a:gd name="connsiteY6" fmla="*/ 2597313 h 2660469"/>
                    <a:gd name="connsiteX7" fmla="*/ 2439786 w 2441319"/>
                    <a:gd name="connsiteY7" fmla="*/ 1837637 h 2660469"/>
                    <a:gd name="connsiteX8" fmla="*/ 1997997 w 2441319"/>
                    <a:gd name="connsiteY8" fmla="*/ 1067075 h 2660469"/>
                    <a:gd name="connsiteX9" fmla="*/ 1724224 w 2441319"/>
                    <a:gd name="connsiteY9" fmla="*/ 260228 h 2660469"/>
                    <a:gd name="connsiteX10" fmla="*/ 1179694 w 2441319"/>
                    <a:gd name="connsiteY10" fmla="*/ 358 h 2660469"/>
                    <a:gd name="connsiteX0" fmla="*/ 1179704 w 2441329"/>
                    <a:gd name="connsiteY0" fmla="*/ 358 h 2676862"/>
                    <a:gd name="connsiteX1" fmla="*/ 687768 w 2441329"/>
                    <a:gd name="connsiteY1" fmla="*/ 300712 h 2676862"/>
                    <a:gd name="connsiteX2" fmla="*/ 485871 w 2441329"/>
                    <a:gd name="connsiteY2" fmla="*/ 1003596 h 2676862"/>
                    <a:gd name="connsiteX3" fmla="*/ 1151 w 2441329"/>
                    <a:gd name="connsiteY3" fmla="*/ 1703544 h 2676862"/>
                    <a:gd name="connsiteX4" fmla="*/ 467158 w 2441329"/>
                    <a:gd name="connsiteY4" fmla="*/ 2526006 h 2676862"/>
                    <a:gd name="connsiteX5" fmla="*/ 1258350 w 2441329"/>
                    <a:gd name="connsiteY5" fmla="*/ 2645668 h 2676862"/>
                    <a:gd name="connsiteX6" fmla="*/ 1889884 w 2441329"/>
                    <a:gd name="connsiteY6" fmla="*/ 2597313 h 2676862"/>
                    <a:gd name="connsiteX7" fmla="*/ 2439796 w 2441329"/>
                    <a:gd name="connsiteY7" fmla="*/ 1837637 h 2676862"/>
                    <a:gd name="connsiteX8" fmla="*/ 1998007 w 2441329"/>
                    <a:gd name="connsiteY8" fmla="*/ 1067075 h 2676862"/>
                    <a:gd name="connsiteX9" fmla="*/ 1724234 w 2441329"/>
                    <a:gd name="connsiteY9" fmla="*/ 260228 h 2676862"/>
                    <a:gd name="connsiteX10" fmla="*/ 1179704 w 2441329"/>
                    <a:gd name="connsiteY10" fmla="*/ 358 h 2676862"/>
                    <a:gd name="connsiteX0" fmla="*/ 1179704 w 2441329"/>
                    <a:gd name="connsiteY0" fmla="*/ 358 h 2666278"/>
                    <a:gd name="connsiteX1" fmla="*/ 687768 w 2441329"/>
                    <a:gd name="connsiteY1" fmla="*/ 300712 h 2666278"/>
                    <a:gd name="connsiteX2" fmla="*/ 485871 w 2441329"/>
                    <a:gd name="connsiteY2" fmla="*/ 1003596 h 2666278"/>
                    <a:gd name="connsiteX3" fmla="*/ 1151 w 2441329"/>
                    <a:gd name="connsiteY3" fmla="*/ 1703544 h 2666278"/>
                    <a:gd name="connsiteX4" fmla="*/ 467158 w 2441329"/>
                    <a:gd name="connsiteY4" fmla="*/ 2526006 h 2666278"/>
                    <a:gd name="connsiteX5" fmla="*/ 1258350 w 2441329"/>
                    <a:gd name="connsiteY5" fmla="*/ 2645668 h 2666278"/>
                    <a:gd name="connsiteX6" fmla="*/ 1889884 w 2441329"/>
                    <a:gd name="connsiteY6" fmla="*/ 2579171 h 2666278"/>
                    <a:gd name="connsiteX7" fmla="*/ 2439796 w 2441329"/>
                    <a:gd name="connsiteY7" fmla="*/ 1837637 h 2666278"/>
                    <a:gd name="connsiteX8" fmla="*/ 1998007 w 2441329"/>
                    <a:gd name="connsiteY8" fmla="*/ 1067075 h 2666278"/>
                    <a:gd name="connsiteX9" fmla="*/ 1724234 w 2441329"/>
                    <a:gd name="connsiteY9" fmla="*/ 260228 h 2666278"/>
                    <a:gd name="connsiteX10" fmla="*/ 1179704 w 2441329"/>
                    <a:gd name="connsiteY10" fmla="*/ 358 h 2666278"/>
                    <a:gd name="connsiteX0" fmla="*/ 1179704 w 2441329"/>
                    <a:gd name="connsiteY0" fmla="*/ 358 h 2647466"/>
                    <a:gd name="connsiteX1" fmla="*/ 687768 w 2441329"/>
                    <a:gd name="connsiteY1" fmla="*/ 300712 h 2647466"/>
                    <a:gd name="connsiteX2" fmla="*/ 485871 w 2441329"/>
                    <a:gd name="connsiteY2" fmla="*/ 1003596 h 2647466"/>
                    <a:gd name="connsiteX3" fmla="*/ 1151 w 2441329"/>
                    <a:gd name="connsiteY3" fmla="*/ 1703544 h 2647466"/>
                    <a:gd name="connsiteX4" fmla="*/ 467158 w 2441329"/>
                    <a:gd name="connsiteY4" fmla="*/ 2526006 h 2647466"/>
                    <a:gd name="connsiteX5" fmla="*/ 1258350 w 2441329"/>
                    <a:gd name="connsiteY5" fmla="*/ 2645668 h 2647466"/>
                    <a:gd name="connsiteX6" fmla="*/ 1889884 w 2441329"/>
                    <a:gd name="connsiteY6" fmla="*/ 2579171 h 2647466"/>
                    <a:gd name="connsiteX7" fmla="*/ 2439796 w 2441329"/>
                    <a:gd name="connsiteY7" fmla="*/ 1837637 h 2647466"/>
                    <a:gd name="connsiteX8" fmla="*/ 1998007 w 2441329"/>
                    <a:gd name="connsiteY8" fmla="*/ 1067075 h 2647466"/>
                    <a:gd name="connsiteX9" fmla="*/ 1724234 w 2441329"/>
                    <a:gd name="connsiteY9" fmla="*/ 260228 h 2647466"/>
                    <a:gd name="connsiteX10" fmla="*/ 1179704 w 2441329"/>
                    <a:gd name="connsiteY10" fmla="*/ 358 h 2647466"/>
                    <a:gd name="connsiteX0" fmla="*/ 1179704 w 2441329"/>
                    <a:gd name="connsiteY0" fmla="*/ 358 h 2646654"/>
                    <a:gd name="connsiteX1" fmla="*/ 687768 w 2441329"/>
                    <a:gd name="connsiteY1" fmla="*/ 300712 h 2646654"/>
                    <a:gd name="connsiteX2" fmla="*/ 485871 w 2441329"/>
                    <a:gd name="connsiteY2" fmla="*/ 1003596 h 2646654"/>
                    <a:gd name="connsiteX3" fmla="*/ 1151 w 2441329"/>
                    <a:gd name="connsiteY3" fmla="*/ 1703544 h 2646654"/>
                    <a:gd name="connsiteX4" fmla="*/ 467158 w 2441329"/>
                    <a:gd name="connsiteY4" fmla="*/ 2526006 h 2646654"/>
                    <a:gd name="connsiteX5" fmla="*/ 1258350 w 2441329"/>
                    <a:gd name="connsiteY5" fmla="*/ 2645668 h 2646654"/>
                    <a:gd name="connsiteX6" fmla="*/ 1889884 w 2441329"/>
                    <a:gd name="connsiteY6" fmla="*/ 2579171 h 2646654"/>
                    <a:gd name="connsiteX7" fmla="*/ 2439796 w 2441329"/>
                    <a:gd name="connsiteY7" fmla="*/ 1837637 h 2646654"/>
                    <a:gd name="connsiteX8" fmla="*/ 1998007 w 2441329"/>
                    <a:gd name="connsiteY8" fmla="*/ 1067075 h 2646654"/>
                    <a:gd name="connsiteX9" fmla="*/ 1724234 w 2441329"/>
                    <a:gd name="connsiteY9" fmla="*/ 260228 h 2646654"/>
                    <a:gd name="connsiteX10" fmla="*/ 1179704 w 2441329"/>
                    <a:gd name="connsiteY10" fmla="*/ 358 h 2646654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329"/>
                    <a:gd name="connsiteY0" fmla="*/ 358 h 2648842"/>
                    <a:gd name="connsiteX1" fmla="*/ 687768 w 2441329"/>
                    <a:gd name="connsiteY1" fmla="*/ 300712 h 2648842"/>
                    <a:gd name="connsiteX2" fmla="*/ 485871 w 2441329"/>
                    <a:gd name="connsiteY2" fmla="*/ 1003596 h 2648842"/>
                    <a:gd name="connsiteX3" fmla="*/ 1151 w 2441329"/>
                    <a:gd name="connsiteY3" fmla="*/ 1703544 h 2648842"/>
                    <a:gd name="connsiteX4" fmla="*/ 467158 w 2441329"/>
                    <a:gd name="connsiteY4" fmla="*/ 2526006 h 2648842"/>
                    <a:gd name="connsiteX5" fmla="*/ 1258350 w 2441329"/>
                    <a:gd name="connsiteY5" fmla="*/ 2645668 h 2648842"/>
                    <a:gd name="connsiteX6" fmla="*/ 1889884 w 2441329"/>
                    <a:gd name="connsiteY6" fmla="*/ 2579171 h 2648842"/>
                    <a:gd name="connsiteX7" fmla="*/ 2439796 w 2441329"/>
                    <a:gd name="connsiteY7" fmla="*/ 1837637 h 2648842"/>
                    <a:gd name="connsiteX8" fmla="*/ 1998007 w 2441329"/>
                    <a:gd name="connsiteY8" fmla="*/ 1067075 h 2648842"/>
                    <a:gd name="connsiteX9" fmla="*/ 1724234 w 2441329"/>
                    <a:gd name="connsiteY9" fmla="*/ 260228 h 2648842"/>
                    <a:gd name="connsiteX10" fmla="*/ 1179704 w 2441329"/>
                    <a:gd name="connsiteY10" fmla="*/ 358 h 2648842"/>
                    <a:gd name="connsiteX0" fmla="*/ 1179704 w 2441422"/>
                    <a:gd name="connsiteY0" fmla="*/ 358 h 2646881"/>
                    <a:gd name="connsiteX1" fmla="*/ 687768 w 2441422"/>
                    <a:gd name="connsiteY1" fmla="*/ 300712 h 2646881"/>
                    <a:gd name="connsiteX2" fmla="*/ 485871 w 2441422"/>
                    <a:gd name="connsiteY2" fmla="*/ 1003596 h 2646881"/>
                    <a:gd name="connsiteX3" fmla="*/ 1151 w 2441422"/>
                    <a:gd name="connsiteY3" fmla="*/ 1703544 h 2646881"/>
                    <a:gd name="connsiteX4" fmla="*/ 467158 w 2441422"/>
                    <a:gd name="connsiteY4" fmla="*/ 2526006 h 2646881"/>
                    <a:gd name="connsiteX5" fmla="*/ 1258350 w 2441422"/>
                    <a:gd name="connsiteY5" fmla="*/ 2645668 h 2646881"/>
                    <a:gd name="connsiteX6" fmla="*/ 1886255 w 2441422"/>
                    <a:gd name="connsiteY6" fmla="*/ 2564656 h 2646881"/>
                    <a:gd name="connsiteX7" fmla="*/ 2439796 w 2441422"/>
                    <a:gd name="connsiteY7" fmla="*/ 1837637 h 2646881"/>
                    <a:gd name="connsiteX8" fmla="*/ 1998007 w 2441422"/>
                    <a:gd name="connsiteY8" fmla="*/ 1067075 h 2646881"/>
                    <a:gd name="connsiteX9" fmla="*/ 1724234 w 2441422"/>
                    <a:gd name="connsiteY9" fmla="*/ 260228 h 2646881"/>
                    <a:gd name="connsiteX10" fmla="*/ 1179704 w 2441422"/>
                    <a:gd name="connsiteY10" fmla="*/ 358 h 2646881"/>
                    <a:gd name="connsiteX0" fmla="*/ 1179105 w 2440823"/>
                    <a:gd name="connsiteY0" fmla="*/ 358 h 2646881"/>
                    <a:gd name="connsiteX1" fmla="*/ 687169 w 2440823"/>
                    <a:gd name="connsiteY1" fmla="*/ 300712 h 2646881"/>
                    <a:gd name="connsiteX2" fmla="*/ 387710 w 2440823"/>
                    <a:gd name="connsiteY2" fmla="*/ 969940 h 2646881"/>
                    <a:gd name="connsiteX3" fmla="*/ 552 w 2440823"/>
                    <a:gd name="connsiteY3" fmla="*/ 1703544 h 2646881"/>
                    <a:gd name="connsiteX4" fmla="*/ 466559 w 2440823"/>
                    <a:gd name="connsiteY4" fmla="*/ 2526006 h 2646881"/>
                    <a:gd name="connsiteX5" fmla="*/ 1257751 w 2440823"/>
                    <a:gd name="connsiteY5" fmla="*/ 2645668 h 2646881"/>
                    <a:gd name="connsiteX6" fmla="*/ 1885656 w 2440823"/>
                    <a:gd name="connsiteY6" fmla="*/ 2564656 h 2646881"/>
                    <a:gd name="connsiteX7" fmla="*/ 2439197 w 2440823"/>
                    <a:gd name="connsiteY7" fmla="*/ 1837637 h 2646881"/>
                    <a:gd name="connsiteX8" fmla="*/ 1997408 w 2440823"/>
                    <a:gd name="connsiteY8" fmla="*/ 1067075 h 2646881"/>
                    <a:gd name="connsiteX9" fmla="*/ 1723635 w 2440823"/>
                    <a:gd name="connsiteY9" fmla="*/ 260228 h 2646881"/>
                    <a:gd name="connsiteX10" fmla="*/ 1179105 w 2440823"/>
                    <a:gd name="connsiteY10" fmla="*/ 358 h 2646881"/>
                    <a:gd name="connsiteX0" fmla="*/ 1179105 w 2450770"/>
                    <a:gd name="connsiteY0" fmla="*/ 322 h 2646845"/>
                    <a:gd name="connsiteX1" fmla="*/ 687169 w 2450770"/>
                    <a:gd name="connsiteY1" fmla="*/ 300676 h 2646845"/>
                    <a:gd name="connsiteX2" fmla="*/ 387710 w 2450770"/>
                    <a:gd name="connsiteY2" fmla="*/ 969904 h 2646845"/>
                    <a:gd name="connsiteX3" fmla="*/ 552 w 2450770"/>
                    <a:gd name="connsiteY3" fmla="*/ 1703508 h 2646845"/>
                    <a:gd name="connsiteX4" fmla="*/ 466559 w 2450770"/>
                    <a:gd name="connsiteY4" fmla="*/ 2525970 h 2646845"/>
                    <a:gd name="connsiteX5" fmla="*/ 1257751 w 2450770"/>
                    <a:gd name="connsiteY5" fmla="*/ 2645632 h 2646845"/>
                    <a:gd name="connsiteX6" fmla="*/ 1885656 w 2450770"/>
                    <a:gd name="connsiteY6" fmla="*/ 2564620 h 2646845"/>
                    <a:gd name="connsiteX7" fmla="*/ 2439197 w 2450770"/>
                    <a:gd name="connsiteY7" fmla="*/ 1837601 h 2646845"/>
                    <a:gd name="connsiteX8" fmla="*/ 2114483 w 2450770"/>
                    <a:gd name="connsiteY8" fmla="*/ 999729 h 2646845"/>
                    <a:gd name="connsiteX9" fmla="*/ 1723635 w 2450770"/>
                    <a:gd name="connsiteY9" fmla="*/ 260192 h 2646845"/>
                    <a:gd name="connsiteX10" fmla="*/ 1179105 w 2450770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723498 w 2450633"/>
                    <a:gd name="connsiteY9" fmla="*/ 260192 h 2646845"/>
                    <a:gd name="connsiteX10" fmla="*/ 1178968 w 2450633"/>
                    <a:gd name="connsiteY10" fmla="*/ 322 h 2646845"/>
                    <a:gd name="connsiteX0" fmla="*/ 1178968 w 2450633"/>
                    <a:gd name="connsiteY0" fmla="*/ 322 h 2646845"/>
                    <a:gd name="connsiteX1" fmla="*/ 589469 w 2450633"/>
                    <a:gd name="connsiteY1" fmla="*/ 300677 h 2646845"/>
                    <a:gd name="connsiteX2" fmla="*/ 387573 w 2450633"/>
                    <a:gd name="connsiteY2" fmla="*/ 969904 h 2646845"/>
                    <a:gd name="connsiteX3" fmla="*/ 415 w 2450633"/>
                    <a:gd name="connsiteY3" fmla="*/ 1703508 h 2646845"/>
                    <a:gd name="connsiteX4" fmla="*/ 466422 w 2450633"/>
                    <a:gd name="connsiteY4" fmla="*/ 2525970 h 2646845"/>
                    <a:gd name="connsiteX5" fmla="*/ 1257614 w 2450633"/>
                    <a:gd name="connsiteY5" fmla="*/ 2645632 h 2646845"/>
                    <a:gd name="connsiteX6" fmla="*/ 1885519 w 2450633"/>
                    <a:gd name="connsiteY6" fmla="*/ 2564620 h 2646845"/>
                    <a:gd name="connsiteX7" fmla="*/ 2439060 w 2450633"/>
                    <a:gd name="connsiteY7" fmla="*/ 1837601 h 2646845"/>
                    <a:gd name="connsiteX8" fmla="*/ 2114346 w 2450633"/>
                    <a:gd name="connsiteY8" fmla="*/ 999729 h 2646845"/>
                    <a:gd name="connsiteX9" fmla="*/ 1821060 w 2450633"/>
                    <a:gd name="connsiteY9" fmla="*/ 260193 h 2646845"/>
                    <a:gd name="connsiteX10" fmla="*/ 1178968 w 2450633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39991 w 2411656"/>
                    <a:gd name="connsiteY0" fmla="*/ 322 h 2646845"/>
                    <a:gd name="connsiteX1" fmla="*/ 550492 w 2411656"/>
                    <a:gd name="connsiteY1" fmla="*/ 300677 h 2646845"/>
                    <a:gd name="connsiteX2" fmla="*/ 348596 w 2411656"/>
                    <a:gd name="connsiteY2" fmla="*/ 969904 h 2646845"/>
                    <a:gd name="connsiteX3" fmla="*/ 465 w 2411656"/>
                    <a:gd name="connsiteY3" fmla="*/ 1854963 h 2646845"/>
                    <a:gd name="connsiteX4" fmla="*/ 427445 w 2411656"/>
                    <a:gd name="connsiteY4" fmla="*/ 2525970 h 2646845"/>
                    <a:gd name="connsiteX5" fmla="*/ 1218637 w 2411656"/>
                    <a:gd name="connsiteY5" fmla="*/ 2645632 h 2646845"/>
                    <a:gd name="connsiteX6" fmla="*/ 1846542 w 2411656"/>
                    <a:gd name="connsiteY6" fmla="*/ 2564620 h 2646845"/>
                    <a:gd name="connsiteX7" fmla="*/ 2400083 w 2411656"/>
                    <a:gd name="connsiteY7" fmla="*/ 1837601 h 2646845"/>
                    <a:gd name="connsiteX8" fmla="*/ 2075369 w 2411656"/>
                    <a:gd name="connsiteY8" fmla="*/ 999729 h 2646845"/>
                    <a:gd name="connsiteX9" fmla="*/ 1782083 w 2411656"/>
                    <a:gd name="connsiteY9" fmla="*/ 260193 h 2646845"/>
                    <a:gd name="connsiteX10" fmla="*/ 1139991 w 2411656"/>
                    <a:gd name="connsiteY10" fmla="*/ 322 h 2646845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142082 w 2413747"/>
                    <a:gd name="connsiteY0" fmla="*/ 322 h 2655444"/>
                    <a:gd name="connsiteX1" fmla="*/ 552583 w 2413747"/>
                    <a:gd name="connsiteY1" fmla="*/ 300677 h 2655444"/>
                    <a:gd name="connsiteX2" fmla="*/ 350687 w 2413747"/>
                    <a:gd name="connsiteY2" fmla="*/ 969904 h 2655444"/>
                    <a:gd name="connsiteX3" fmla="*/ 2556 w 2413747"/>
                    <a:gd name="connsiteY3" fmla="*/ 1854963 h 2655444"/>
                    <a:gd name="connsiteX4" fmla="*/ 546612 w 2413747"/>
                    <a:gd name="connsiteY4" fmla="*/ 2576455 h 2655444"/>
                    <a:gd name="connsiteX5" fmla="*/ 1220728 w 2413747"/>
                    <a:gd name="connsiteY5" fmla="*/ 2645632 h 2655444"/>
                    <a:gd name="connsiteX6" fmla="*/ 1848633 w 2413747"/>
                    <a:gd name="connsiteY6" fmla="*/ 2564620 h 2655444"/>
                    <a:gd name="connsiteX7" fmla="*/ 2402174 w 2413747"/>
                    <a:gd name="connsiteY7" fmla="*/ 1837601 h 2655444"/>
                    <a:gd name="connsiteX8" fmla="*/ 2077460 w 2413747"/>
                    <a:gd name="connsiteY8" fmla="*/ 999729 h 2655444"/>
                    <a:gd name="connsiteX9" fmla="*/ 1784174 w 2413747"/>
                    <a:gd name="connsiteY9" fmla="*/ 260193 h 2655444"/>
                    <a:gd name="connsiteX10" fmla="*/ 1142082 w 2413747"/>
                    <a:gd name="connsiteY10" fmla="*/ 322 h 2655444"/>
                    <a:gd name="connsiteX0" fmla="*/ 1142082 w 2413747"/>
                    <a:gd name="connsiteY0" fmla="*/ 322 h 2661253"/>
                    <a:gd name="connsiteX1" fmla="*/ 552583 w 2413747"/>
                    <a:gd name="connsiteY1" fmla="*/ 300677 h 2661253"/>
                    <a:gd name="connsiteX2" fmla="*/ 350687 w 2413747"/>
                    <a:gd name="connsiteY2" fmla="*/ 969904 h 2661253"/>
                    <a:gd name="connsiteX3" fmla="*/ 2556 w 2413747"/>
                    <a:gd name="connsiteY3" fmla="*/ 1854963 h 2661253"/>
                    <a:gd name="connsiteX4" fmla="*/ 546612 w 2413747"/>
                    <a:gd name="connsiteY4" fmla="*/ 2576455 h 2661253"/>
                    <a:gd name="connsiteX5" fmla="*/ 1220728 w 2413747"/>
                    <a:gd name="connsiteY5" fmla="*/ 2645632 h 2661253"/>
                    <a:gd name="connsiteX6" fmla="*/ 1848633 w 2413747"/>
                    <a:gd name="connsiteY6" fmla="*/ 2564620 h 2661253"/>
                    <a:gd name="connsiteX7" fmla="*/ 2402174 w 2413747"/>
                    <a:gd name="connsiteY7" fmla="*/ 1837601 h 2661253"/>
                    <a:gd name="connsiteX8" fmla="*/ 2077460 w 2413747"/>
                    <a:gd name="connsiteY8" fmla="*/ 999729 h 2661253"/>
                    <a:gd name="connsiteX9" fmla="*/ 1784174 w 2413747"/>
                    <a:gd name="connsiteY9" fmla="*/ 260193 h 2661253"/>
                    <a:gd name="connsiteX10" fmla="*/ 1142082 w 2413747"/>
                    <a:gd name="connsiteY10" fmla="*/ 322 h 2661253"/>
                    <a:gd name="connsiteX0" fmla="*/ 1064705 w 2336370"/>
                    <a:gd name="connsiteY0" fmla="*/ 322 h 2662273"/>
                    <a:gd name="connsiteX1" fmla="*/ 475206 w 2336370"/>
                    <a:gd name="connsiteY1" fmla="*/ 300677 h 2662273"/>
                    <a:gd name="connsiteX2" fmla="*/ 273310 w 2336370"/>
                    <a:gd name="connsiteY2" fmla="*/ 969904 h 2662273"/>
                    <a:gd name="connsiteX3" fmla="*/ 3228 w 2336370"/>
                    <a:gd name="connsiteY3" fmla="*/ 1838135 h 2662273"/>
                    <a:gd name="connsiteX4" fmla="*/ 469235 w 2336370"/>
                    <a:gd name="connsiteY4" fmla="*/ 2576455 h 2662273"/>
                    <a:gd name="connsiteX5" fmla="*/ 1143351 w 2336370"/>
                    <a:gd name="connsiteY5" fmla="*/ 2645632 h 2662273"/>
                    <a:gd name="connsiteX6" fmla="*/ 1771256 w 2336370"/>
                    <a:gd name="connsiteY6" fmla="*/ 2564620 h 2662273"/>
                    <a:gd name="connsiteX7" fmla="*/ 2324797 w 2336370"/>
                    <a:gd name="connsiteY7" fmla="*/ 1837601 h 2662273"/>
                    <a:gd name="connsiteX8" fmla="*/ 2000083 w 2336370"/>
                    <a:gd name="connsiteY8" fmla="*/ 999729 h 2662273"/>
                    <a:gd name="connsiteX9" fmla="*/ 1706797 w 2336370"/>
                    <a:gd name="connsiteY9" fmla="*/ 260193 h 2662273"/>
                    <a:gd name="connsiteX10" fmla="*/ 1064705 w 2336370"/>
                    <a:gd name="connsiteY10" fmla="*/ 322 h 2662273"/>
                    <a:gd name="connsiteX0" fmla="*/ 1064705 w 2336370"/>
                    <a:gd name="connsiteY0" fmla="*/ 322 h 2682114"/>
                    <a:gd name="connsiteX1" fmla="*/ 475206 w 2336370"/>
                    <a:gd name="connsiteY1" fmla="*/ 300677 h 2682114"/>
                    <a:gd name="connsiteX2" fmla="*/ 273310 w 2336370"/>
                    <a:gd name="connsiteY2" fmla="*/ 969904 h 2682114"/>
                    <a:gd name="connsiteX3" fmla="*/ 3228 w 2336370"/>
                    <a:gd name="connsiteY3" fmla="*/ 1838135 h 2682114"/>
                    <a:gd name="connsiteX4" fmla="*/ 469235 w 2336370"/>
                    <a:gd name="connsiteY4" fmla="*/ 2576455 h 2682114"/>
                    <a:gd name="connsiteX5" fmla="*/ 1143351 w 2336370"/>
                    <a:gd name="connsiteY5" fmla="*/ 2645632 h 2682114"/>
                    <a:gd name="connsiteX6" fmla="*/ 1771256 w 2336370"/>
                    <a:gd name="connsiteY6" fmla="*/ 2564620 h 2682114"/>
                    <a:gd name="connsiteX7" fmla="*/ 2324797 w 2336370"/>
                    <a:gd name="connsiteY7" fmla="*/ 1837601 h 2682114"/>
                    <a:gd name="connsiteX8" fmla="*/ 2000083 w 2336370"/>
                    <a:gd name="connsiteY8" fmla="*/ 999729 h 2682114"/>
                    <a:gd name="connsiteX9" fmla="*/ 1706797 w 2336370"/>
                    <a:gd name="connsiteY9" fmla="*/ 260193 h 2682114"/>
                    <a:gd name="connsiteX10" fmla="*/ 1064705 w 2336370"/>
                    <a:gd name="connsiteY10" fmla="*/ 322 h 2682114"/>
                    <a:gd name="connsiteX0" fmla="*/ 1063645 w 2335310"/>
                    <a:gd name="connsiteY0" fmla="*/ 322 h 2671814"/>
                    <a:gd name="connsiteX1" fmla="*/ 474146 w 2335310"/>
                    <a:gd name="connsiteY1" fmla="*/ 300677 h 2671814"/>
                    <a:gd name="connsiteX2" fmla="*/ 272250 w 2335310"/>
                    <a:gd name="connsiteY2" fmla="*/ 969904 h 2671814"/>
                    <a:gd name="connsiteX3" fmla="*/ 2168 w 2335310"/>
                    <a:gd name="connsiteY3" fmla="*/ 1838135 h 2671814"/>
                    <a:gd name="connsiteX4" fmla="*/ 429149 w 2335310"/>
                    <a:gd name="connsiteY4" fmla="*/ 2559626 h 2671814"/>
                    <a:gd name="connsiteX5" fmla="*/ 1142291 w 2335310"/>
                    <a:gd name="connsiteY5" fmla="*/ 2645632 h 2671814"/>
                    <a:gd name="connsiteX6" fmla="*/ 1770196 w 2335310"/>
                    <a:gd name="connsiteY6" fmla="*/ 2564620 h 2671814"/>
                    <a:gd name="connsiteX7" fmla="*/ 2323737 w 2335310"/>
                    <a:gd name="connsiteY7" fmla="*/ 1837601 h 2671814"/>
                    <a:gd name="connsiteX8" fmla="*/ 1999023 w 2335310"/>
                    <a:gd name="connsiteY8" fmla="*/ 999729 h 2671814"/>
                    <a:gd name="connsiteX9" fmla="*/ 1705737 w 2335310"/>
                    <a:gd name="connsiteY9" fmla="*/ 260193 h 2671814"/>
                    <a:gd name="connsiteX10" fmla="*/ 1063645 w 2335310"/>
                    <a:gd name="connsiteY10" fmla="*/ 322 h 2671814"/>
                    <a:gd name="connsiteX0" fmla="*/ 1063645 w 2335310"/>
                    <a:gd name="connsiteY0" fmla="*/ 322 h 2658383"/>
                    <a:gd name="connsiteX1" fmla="*/ 474146 w 2335310"/>
                    <a:gd name="connsiteY1" fmla="*/ 300677 h 2658383"/>
                    <a:gd name="connsiteX2" fmla="*/ 272250 w 2335310"/>
                    <a:gd name="connsiteY2" fmla="*/ 969904 h 2658383"/>
                    <a:gd name="connsiteX3" fmla="*/ 2169 w 2335310"/>
                    <a:gd name="connsiteY3" fmla="*/ 1753995 h 2658383"/>
                    <a:gd name="connsiteX4" fmla="*/ 429149 w 2335310"/>
                    <a:gd name="connsiteY4" fmla="*/ 2559626 h 2658383"/>
                    <a:gd name="connsiteX5" fmla="*/ 1142291 w 2335310"/>
                    <a:gd name="connsiteY5" fmla="*/ 2645632 h 2658383"/>
                    <a:gd name="connsiteX6" fmla="*/ 1770196 w 2335310"/>
                    <a:gd name="connsiteY6" fmla="*/ 2564620 h 2658383"/>
                    <a:gd name="connsiteX7" fmla="*/ 2323737 w 2335310"/>
                    <a:gd name="connsiteY7" fmla="*/ 1837601 h 2658383"/>
                    <a:gd name="connsiteX8" fmla="*/ 1999023 w 2335310"/>
                    <a:gd name="connsiteY8" fmla="*/ 999729 h 2658383"/>
                    <a:gd name="connsiteX9" fmla="*/ 1705737 w 2335310"/>
                    <a:gd name="connsiteY9" fmla="*/ 260193 h 2658383"/>
                    <a:gd name="connsiteX10" fmla="*/ 1063645 w 2335310"/>
                    <a:gd name="connsiteY10" fmla="*/ 322 h 2658383"/>
                    <a:gd name="connsiteX0" fmla="*/ 1061955 w 2333620"/>
                    <a:gd name="connsiteY0" fmla="*/ 322 h 2658383"/>
                    <a:gd name="connsiteX1" fmla="*/ 472456 w 2333620"/>
                    <a:gd name="connsiteY1" fmla="*/ 300677 h 2658383"/>
                    <a:gd name="connsiteX2" fmla="*/ 270560 w 2333620"/>
                    <a:gd name="connsiteY2" fmla="*/ 969904 h 2658383"/>
                    <a:gd name="connsiteX3" fmla="*/ 479 w 2333620"/>
                    <a:gd name="connsiteY3" fmla="*/ 1753995 h 2658383"/>
                    <a:gd name="connsiteX4" fmla="*/ 427459 w 2333620"/>
                    <a:gd name="connsiteY4" fmla="*/ 2559626 h 2658383"/>
                    <a:gd name="connsiteX5" fmla="*/ 1140601 w 2333620"/>
                    <a:gd name="connsiteY5" fmla="*/ 2645632 h 2658383"/>
                    <a:gd name="connsiteX6" fmla="*/ 1768506 w 2333620"/>
                    <a:gd name="connsiteY6" fmla="*/ 2564620 h 2658383"/>
                    <a:gd name="connsiteX7" fmla="*/ 2322047 w 2333620"/>
                    <a:gd name="connsiteY7" fmla="*/ 1837601 h 2658383"/>
                    <a:gd name="connsiteX8" fmla="*/ 1997333 w 2333620"/>
                    <a:gd name="connsiteY8" fmla="*/ 999729 h 2658383"/>
                    <a:gd name="connsiteX9" fmla="*/ 1704047 w 2333620"/>
                    <a:gd name="connsiteY9" fmla="*/ 260193 h 2658383"/>
                    <a:gd name="connsiteX10" fmla="*/ 1061955 w 2333620"/>
                    <a:gd name="connsiteY10" fmla="*/ 322 h 2658383"/>
                    <a:gd name="connsiteX0" fmla="*/ 1062201 w 2333866"/>
                    <a:gd name="connsiteY0" fmla="*/ 322 h 2658383"/>
                    <a:gd name="connsiteX1" fmla="*/ 472702 w 2333866"/>
                    <a:gd name="connsiteY1" fmla="*/ 300677 h 2658383"/>
                    <a:gd name="connsiteX2" fmla="*/ 329343 w 2333866"/>
                    <a:gd name="connsiteY2" fmla="*/ 969905 h 2658383"/>
                    <a:gd name="connsiteX3" fmla="*/ 725 w 2333866"/>
                    <a:gd name="connsiteY3" fmla="*/ 1753995 h 2658383"/>
                    <a:gd name="connsiteX4" fmla="*/ 427705 w 2333866"/>
                    <a:gd name="connsiteY4" fmla="*/ 2559626 h 2658383"/>
                    <a:gd name="connsiteX5" fmla="*/ 1140847 w 2333866"/>
                    <a:gd name="connsiteY5" fmla="*/ 2645632 h 2658383"/>
                    <a:gd name="connsiteX6" fmla="*/ 1768752 w 2333866"/>
                    <a:gd name="connsiteY6" fmla="*/ 2564620 h 2658383"/>
                    <a:gd name="connsiteX7" fmla="*/ 2322293 w 2333866"/>
                    <a:gd name="connsiteY7" fmla="*/ 1837601 h 2658383"/>
                    <a:gd name="connsiteX8" fmla="*/ 1997579 w 2333866"/>
                    <a:gd name="connsiteY8" fmla="*/ 999729 h 2658383"/>
                    <a:gd name="connsiteX9" fmla="*/ 1704293 w 2333866"/>
                    <a:gd name="connsiteY9" fmla="*/ 260193 h 2658383"/>
                    <a:gd name="connsiteX10" fmla="*/ 1062201 w 2333866"/>
                    <a:gd name="connsiteY10" fmla="*/ 322 h 2658383"/>
                    <a:gd name="connsiteX0" fmla="*/ 1069711 w 2341376"/>
                    <a:gd name="connsiteY0" fmla="*/ 322 h 2658383"/>
                    <a:gd name="connsiteX1" fmla="*/ 480212 w 2341376"/>
                    <a:gd name="connsiteY1" fmla="*/ 300677 h 2658383"/>
                    <a:gd name="connsiteX2" fmla="*/ 336853 w 2341376"/>
                    <a:gd name="connsiteY2" fmla="*/ 969905 h 2658383"/>
                    <a:gd name="connsiteX3" fmla="*/ 8235 w 2341376"/>
                    <a:gd name="connsiteY3" fmla="*/ 1753995 h 2658383"/>
                    <a:gd name="connsiteX4" fmla="*/ 435215 w 2341376"/>
                    <a:gd name="connsiteY4" fmla="*/ 2559626 h 2658383"/>
                    <a:gd name="connsiteX5" fmla="*/ 1148357 w 2341376"/>
                    <a:gd name="connsiteY5" fmla="*/ 2645632 h 2658383"/>
                    <a:gd name="connsiteX6" fmla="*/ 1776262 w 2341376"/>
                    <a:gd name="connsiteY6" fmla="*/ 2564620 h 2658383"/>
                    <a:gd name="connsiteX7" fmla="*/ 2329803 w 2341376"/>
                    <a:gd name="connsiteY7" fmla="*/ 1837601 h 2658383"/>
                    <a:gd name="connsiteX8" fmla="*/ 2005089 w 2341376"/>
                    <a:gd name="connsiteY8" fmla="*/ 999729 h 2658383"/>
                    <a:gd name="connsiteX9" fmla="*/ 1711803 w 2341376"/>
                    <a:gd name="connsiteY9" fmla="*/ 260193 h 2658383"/>
                    <a:gd name="connsiteX10" fmla="*/ 1069711 w 2341376"/>
                    <a:gd name="connsiteY10" fmla="*/ 322 h 2658383"/>
                    <a:gd name="connsiteX0" fmla="*/ 1068567 w 2340232"/>
                    <a:gd name="connsiteY0" fmla="*/ 322 h 2648508"/>
                    <a:gd name="connsiteX1" fmla="*/ 479068 w 2340232"/>
                    <a:gd name="connsiteY1" fmla="*/ 300677 h 2648508"/>
                    <a:gd name="connsiteX2" fmla="*/ 335709 w 2340232"/>
                    <a:gd name="connsiteY2" fmla="*/ 969905 h 2648508"/>
                    <a:gd name="connsiteX3" fmla="*/ 7091 w 2340232"/>
                    <a:gd name="connsiteY3" fmla="*/ 1753995 h 2648508"/>
                    <a:gd name="connsiteX4" fmla="*/ 434071 w 2340232"/>
                    <a:gd name="connsiteY4" fmla="*/ 2559626 h 2648508"/>
                    <a:gd name="connsiteX5" fmla="*/ 1147213 w 2340232"/>
                    <a:gd name="connsiteY5" fmla="*/ 2645632 h 2648508"/>
                    <a:gd name="connsiteX6" fmla="*/ 1775118 w 2340232"/>
                    <a:gd name="connsiteY6" fmla="*/ 2564620 h 2648508"/>
                    <a:gd name="connsiteX7" fmla="*/ 2328659 w 2340232"/>
                    <a:gd name="connsiteY7" fmla="*/ 1837601 h 2648508"/>
                    <a:gd name="connsiteX8" fmla="*/ 2003945 w 2340232"/>
                    <a:gd name="connsiteY8" fmla="*/ 999729 h 2648508"/>
                    <a:gd name="connsiteX9" fmla="*/ 1710659 w 2340232"/>
                    <a:gd name="connsiteY9" fmla="*/ 260193 h 2648508"/>
                    <a:gd name="connsiteX10" fmla="*/ 1068567 w 2340232"/>
                    <a:gd name="connsiteY10" fmla="*/ 322 h 2648508"/>
                    <a:gd name="connsiteX0" fmla="*/ 1068567 w 2340232"/>
                    <a:gd name="connsiteY0" fmla="*/ 322 h 2645669"/>
                    <a:gd name="connsiteX1" fmla="*/ 479068 w 2340232"/>
                    <a:gd name="connsiteY1" fmla="*/ 300677 h 2645669"/>
                    <a:gd name="connsiteX2" fmla="*/ 335709 w 2340232"/>
                    <a:gd name="connsiteY2" fmla="*/ 969905 h 2645669"/>
                    <a:gd name="connsiteX3" fmla="*/ 7091 w 2340232"/>
                    <a:gd name="connsiteY3" fmla="*/ 1753995 h 2645669"/>
                    <a:gd name="connsiteX4" fmla="*/ 434071 w 2340232"/>
                    <a:gd name="connsiteY4" fmla="*/ 2559626 h 2645669"/>
                    <a:gd name="connsiteX5" fmla="*/ 1147213 w 2340232"/>
                    <a:gd name="connsiteY5" fmla="*/ 2645632 h 2645669"/>
                    <a:gd name="connsiteX6" fmla="*/ 1775118 w 2340232"/>
                    <a:gd name="connsiteY6" fmla="*/ 2564620 h 2645669"/>
                    <a:gd name="connsiteX7" fmla="*/ 2328659 w 2340232"/>
                    <a:gd name="connsiteY7" fmla="*/ 1837601 h 2645669"/>
                    <a:gd name="connsiteX8" fmla="*/ 2003945 w 2340232"/>
                    <a:gd name="connsiteY8" fmla="*/ 999729 h 2645669"/>
                    <a:gd name="connsiteX9" fmla="*/ 1710659 w 2340232"/>
                    <a:gd name="connsiteY9" fmla="*/ 260193 h 2645669"/>
                    <a:gd name="connsiteX10" fmla="*/ 1068567 w 2340232"/>
                    <a:gd name="connsiteY10" fmla="*/ 322 h 2645669"/>
                    <a:gd name="connsiteX0" fmla="*/ 1070173 w 2341838"/>
                    <a:gd name="connsiteY0" fmla="*/ 322 h 2645669"/>
                    <a:gd name="connsiteX1" fmla="*/ 480674 w 2341838"/>
                    <a:gd name="connsiteY1" fmla="*/ 300677 h 2645669"/>
                    <a:gd name="connsiteX2" fmla="*/ 337315 w 2341838"/>
                    <a:gd name="connsiteY2" fmla="*/ 969905 h 2645669"/>
                    <a:gd name="connsiteX3" fmla="*/ 8697 w 2341838"/>
                    <a:gd name="connsiteY3" fmla="*/ 1753995 h 2645669"/>
                    <a:gd name="connsiteX4" fmla="*/ 435677 w 2341838"/>
                    <a:gd name="connsiteY4" fmla="*/ 2559626 h 2645669"/>
                    <a:gd name="connsiteX5" fmla="*/ 1148819 w 2341838"/>
                    <a:gd name="connsiteY5" fmla="*/ 2645632 h 2645669"/>
                    <a:gd name="connsiteX6" fmla="*/ 1776724 w 2341838"/>
                    <a:gd name="connsiteY6" fmla="*/ 2564620 h 2645669"/>
                    <a:gd name="connsiteX7" fmla="*/ 2330265 w 2341838"/>
                    <a:gd name="connsiteY7" fmla="*/ 1837601 h 2645669"/>
                    <a:gd name="connsiteX8" fmla="*/ 2005551 w 2341838"/>
                    <a:gd name="connsiteY8" fmla="*/ 999729 h 2645669"/>
                    <a:gd name="connsiteX9" fmla="*/ 1712265 w 2341838"/>
                    <a:gd name="connsiteY9" fmla="*/ 260193 h 2645669"/>
                    <a:gd name="connsiteX10" fmla="*/ 1070173 w 2341838"/>
                    <a:gd name="connsiteY10" fmla="*/ 322 h 2645669"/>
                    <a:gd name="connsiteX0" fmla="*/ 1070173 w 2341838"/>
                    <a:gd name="connsiteY0" fmla="*/ 322 h 2652966"/>
                    <a:gd name="connsiteX1" fmla="*/ 480674 w 2341838"/>
                    <a:gd name="connsiteY1" fmla="*/ 300677 h 2652966"/>
                    <a:gd name="connsiteX2" fmla="*/ 337315 w 2341838"/>
                    <a:gd name="connsiteY2" fmla="*/ 969905 h 2652966"/>
                    <a:gd name="connsiteX3" fmla="*/ 8697 w 2341838"/>
                    <a:gd name="connsiteY3" fmla="*/ 1753995 h 2652966"/>
                    <a:gd name="connsiteX4" fmla="*/ 435677 w 2341838"/>
                    <a:gd name="connsiteY4" fmla="*/ 2559626 h 2652966"/>
                    <a:gd name="connsiteX5" fmla="*/ 1148819 w 2341838"/>
                    <a:gd name="connsiteY5" fmla="*/ 2645632 h 2652966"/>
                    <a:gd name="connsiteX6" fmla="*/ 1776724 w 2341838"/>
                    <a:gd name="connsiteY6" fmla="*/ 2564620 h 2652966"/>
                    <a:gd name="connsiteX7" fmla="*/ 2330265 w 2341838"/>
                    <a:gd name="connsiteY7" fmla="*/ 1837601 h 2652966"/>
                    <a:gd name="connsiteX8" fmla="*/ 2005551 w 2341838"/>
                    <a:gd name="connsiteY8" fmla="*/ 999729 h 2652966"/>
                    <a:gd name="connsiteX9" fmla="*/ 1712265 w 2341838"/>
                    <a:gd name="connsiteY9" fmla="*/ 260193 h 2652966"/>
                    <a:gd name="connsiteX10" fmla="*/ 1070173 w 2341838"/>
                    <a:gd name="connsiteY10" fmla="*/ 322 h 2652966"/>
                    <a:gd name="connsiteX0" fmla="*/ 1070687 w 2342352"/>
                    <a:gd name="connsiteY0" fmla="*/ 322 h 2645669"/>
                    <a:gd name="connsiteX1" fmla="*/ 481188 w 2342352"/>
                    <a:gd name="connsiteY1" fmla="*/ 300677 h 2645669"/>
                    <a:gd name="connsiteX2" fmla="*/ 337829 w 2342352"/>
                    <a:gd name="connsiteY2" fmla="*/ 969905 h 2645669"/>
                    <a:gd name="connsiteX3" fmla="*/ 9211 w 2342352"/>
                    <a:gd name="connsiteY3" fmla="*/ 1753995 h 2645669"/>
                    <a:gd name="connsiteX4" fmla="*/ 436191 w 2342352"/>
                    <a:gd name="connsiteY4" fmla="*/ 2559626 h 2645669"/>
                    <a:gd name="connsiteX5" fmla="*/ 1149333 w 2342352"/>
                    <a:gd name="connsiteY5" fmla="*/ 2645632 h 2645669"/>
                    <a:gd name="connsiteX6" fmla="*/ 1777238 w 2342352"/>
                    <a:gd name="connsiteY6" fmla="*/ 2564620 h 2645669"/>
                    <a:gd name="connsiteX7" fmla="*/ 2330779 w 2342352"/>
                    <a:gd name="connsiteY7" fmla="*/ 1837601 h 2645669"/>
                    <a:gd name="connsiteX8" fmla="*/ 2006065 w 2342352"/>
                    <a:gd name="connsiteY8" fmla="*/ 999729 h 2645669"/>
                    <a:gd name="connsiteX9" fmla="*/ 1712779 w 2342352"/>
                    <a:gd name="connsiteY9" fmla="*/ 260193 h 2645669"/>
                    <a:gd name="connsiteX10" fmla="*/ 1070687 w 2342352"/>
                    <a:gd name="connsiteY10" fmla="*/ 322 h 2645669"/>
                    <a:gd name="connsiteX0" fmla="*/ 1062201 w 2333866"/>
                    <a:gd name="connsiteY0" fmla="*/ 322 h 2645669"/>
                    <a:gd name="connsiteX1" fmla="*/ 472702 w 2333866"/>
                    <a:gd name="connsiteY1" fmla="*/ 300677 h 2645669"/>
                    <a:gd name="connsiteX2" fmla="*/ 329343 w 2333866"/>
                    <a:gd name="connsiteY2" fmla="*/ 969905 h 2645669"/>
                    <a:gd name="connsiteX3" fmla="*/ 725 w 2333866"/>
                    <a:gd name="connsiteY3" fmla="*/ 1753995 h 2645669"/>
                    <a:gd name="connsiteX4" fmla="*/ 427705 w 2333866"/>
                    <a:gd name="connsiteY4" fmla="*/ 2559626 h 2645669"/>
                    <a:gd name="connsiteX5" fmla="*/ 1140847 w 2333866"/>
                    <a:gd name="connsiteY5" fmla="*/ 2645632 h 2645669"/>
                    <a:gd name="connsiteX6" fmla="*/ 1768752 w 2333866"/>
                    <a:gd name="connsiteY6" fmla="*/ 2564620 h 2645669"/>
                    <a:gd name="connsiteX7" fmla="*/ 2322293 w 2333866"/>
                    <a:gd name="connsiteY7" fmla="*/ 1837601 h 2645669"/>
                    <a:gd name="connsiteX8" fmla="*/ 1997579 w 2333866"/>
                    <a:gd name="connsiteY8" fmla="*/ 999729 h 2645669"/>
                    <a:gd name="connsiteX9" fmla="*/ 1704293 w 2333866"/>
                    <a:gd name="connsiteY9" fmla="*/ 260193 h 2645669"/>
                    <a:gd name="connsiteX10" fmla="*/ 1062201 w 2333866"/>
                    <a:gd name="connsiteY10" fmla="*/ 322 h 2645669"/>
                    <a:gd name="connsiteX0" fmla="*/ 1061511 w 2333176"/>
                    <a:gd name="connsiteY0" fmla="*/ 322 h 2645669"/>
                    <a:gd name="connsiteX1" fmla="*/ 472012 w 2333176"/>
                    <a:gd name="connsiteY1" fmla="*/ 300677 h 2645669"/>
                    <a:gd name="connsiteX2" fmla="*/ 328653 w 2333176"/>
                    <a:gd name="connsiteY2" fmla="*/ 969905 h 2645669"/>
                    <a:gd name="connsiteX3" fmla="*/ 35 w 2333176"/>
                    <a:gd name="connsiteY3" fmla="*/ 1753995 h 2645669"/>
                    <a:gd name="connsiteX4" fmla="*/ 427015 w 2333176"/>
                    <a:gd name="connsiteY4" fmla="*/ 2559626 h 2645669"/>
                    <a:gd name="connsiteX5" fmla="*/ 1140157 w 2333176"/>
                    <a:gd name="connsiteY5" fmla="*/ 2645632 h 2645669"/>
                    <a:gd name="connsiteX6" fmla="*/ 1768062 w 2333176"/>
                    <a:gd name="connsiteY6" fmla="*/ 2564620 h 2645669"/>
                    <a:gd name="connsiteX7" fmla="*/ 2321603 w 2333176"/>
                    <a:gd name="connsiteY7" fmla="*/ 1837601 h 2645669"/>
                    <a:gd name="connsiteX8" fmla="*/ 1996889 w 2333176"/>
                    <a:gd name="connsiteY8" fmla="*/ 999729 h 2645669"/>
                    <a:gd name="connsiteX9" fmla="*/ 1703603 w 2333176"/>
                    <a:gd name="connsiteY9" fmla="*/ 260193 h 2645669"/>
                    <a:gd name="connsiteX10" fmla="*/ 1061511 w 2333176"/>
                    <a:gd name="connsiteY10" fmla="*/ 322 h 2645669"/>
                    <a:gd name="connsiteX0" fmla="*/ 1061522 w 2333187"/>
                    <a:gd name="connsiteY0" fmla="*/ 322 h 2664374"/>
                    <a:gd name="connsiteX1" fmla="*/ 472023 w 2333187"/>
                    <a:gd name="connsiteY1" fmla="*/ 300677 h 2664374"/>
                    <a:gd name="connsiteX2" fmla="*/ 328664 w 2333187"/>
                    <a:gd name="connsiteY2" fmla="*/ 969905 h 2664374"/>
                    <a:gd name="connsiteX3" fmla="*/ 46 w 2333187"/>
                    <a:gd name="connsiteY3" fmla="*/ 1753995 h 2664374"/>
                    <a:gd name="connsiteX4" fmla="*/ 427026 w 2333187"/>
                    <a:gd name="connsiteY4" fmla="*/ 2559626 h 2664374"/>
                    <a:gd name="connsiteX5" fmla="*/ 1140168 w 2333187"/>
                    <a:gd name="connsiteY5" fmla="*/ 2645632 h 2664374"/>
                    <a:gd name="connsiteX6" fmla="*/ 1768073 w 2333187"/>
                    <a:gd name="connsiteY6" fmla="*/ 2564620 h 2664374"/>
                    <a:gd name="connsiteX7" fmla="*/ 2321614 w 2333187"/>
                    <a:gd name="connsiteY7" fmla="*/ 1837601 h 2664374"/>
                    <a:gd name="connsiteX8" fmla="*/ 1996900 w 2333187"/>
                    <a:gd name="connsiteY8" fmla="*/ 999729 h 2664374"/>
                    <a:gd name="connsiteX9" fmla="*/ 1703614 w 2333187"/>
                    <a:gd name="connsiteY9" fmla="*/ 260193 h 2664374"/>
                    <a:gd name="connsiteX10" fmla="*/ 1061522 w 2333187"/>
                    <a:gd name="connsiteY10" fmla="*/ 322 h 2664374"/>
                    <a:gd name="connsiteX0" fmla="*/ 1061533 w 2333198"/>
                    <a:gd name="connsiteY0" fmla="*/ 322 h 2648508"/>
                    <a:gd name="connsiteX1" fmla="*/ 472034 w 2333198"/>
                    <a:gd name="connsiteY1" fmla="*/ 300677 h 2648508"/>
                    <a:gd name="connsiteX2" fmla="*/ 328675 w 2333198"/>
                    <a:gd name="connsiteY2" fmla="*/ 969905 h 2648508"/>
                    <a:gd name="connsiteX3" fmla="*/ 57 w 2333198"/>
                    <a:gd name="connsiteY3" fmla="*/ 1753995 h 2648508"/>
                    <a:gd name="connsiteX4" fmla="*/ 427037 w 2333198"/>
                    <a:gd name="connsiteY4" fmla="*/ 2559626 h 2648508"/>
                    <a:gd name="connsiteX5" fmla="*/ 1140179 w 2333198"/>
                    <a:gd name="connsiteY5" fmla="*/ 2645632 h 2648508"/>
                    <a:gd name="connsiteX6" fmla="*/ 1768084 w 2333198"/>
                    <a:gd name="connsiteY6" fmla="*/ 2564620 h 2648508"/>
                    <a:gd name="connsiteX7" fmla="*/ 2321625 w 2333198"/>
                    <a:gd name="connsiteY7" fmla="*/ 1837601 h 2648508"/>
                    <a:gd name="connsiteX8" fmla="*/ 1996911 w 2333198"/>
                    <a:gd name="connsiteY8" fmla="*/ 999729 h 2648508"/>
                    <a:gd name="connsiteX9" fmla="*/ 1703625 w 2333198"/>
                    <a:gd name="connsiteY9" fmla="*/ 260193 h 2648508"/>
                    <a:gd name="connsiteX10" fmla="*/ 1061533 w 2333198"/>
                    <a:gd name="connsiteY10" fmla="*/ 322 h 2648508"/>
                    <a:gd name="connsiteX0" fmla="*/ 1064839 w 2336504"/>
                    <a:gd name="connsiteY0" fmla="*/ 322 h 2654879"/>
                    <a:gd name="connsiteX1" fmla="*/ 475340 w 2336504"/>
                    <a:gd name="connsiteY1" fmla="*/ 300677 h 2654879"/>
                    <a:gd name="connsiteX2" fmla="*/ 331981 w 2336504"/>
                    <a:gd name="connsiteY2" fmla="*/ 969905 h 2654879"/>
                    <a:gd name="connsiteX3" fmla="*/ 3363 w 2336504"/>
                    <a:gd name="connsiteY3" fmla="*/ 1753995 h 2654879"/>
                    <a:gd name="connsiteX4" fmla="*/ 557308 w 2336504"/>
                    <a:gd name="connsiteY4" fmla="*/ 2575266 h 2654879"/>
                    <a:gd name="connsiteX5" fmla="*/ 1143485 w 2336504"/>
                    <a:gd name="connsiteY5" fmla="*/ 2645632 h 2654879"/>
                    <a:gd name="connsiteX6" fmla="*/ 1771390 w 2336504"/>
                    <a:gd name="connsiteY6" fmla="*/ 2564620 h 2654879"/>
                    <a:gd name="connsiteX7" fmla="*/ 2324931 w 2336504"/>
                    <a:gd name="connsiteY7" fmla="*/ 1837601 h 2654879"/>
                    <a:gd name="connsiteX8" fmla="*/ 2000217 w 2336504"/>
                    <a:gd name="connsiteY8" fmla="*/ 999729 h 2654879"/>
                    <a:gd name="connsiteX9" fmla="*/ 1706931 w 2336504"/>
                    <a:gd name="connsiteY9" fmla="*/ 260193 h 2654879"/>
                    <a:gd name="connsiteX10" fmla="*/ 1064839 w 2336504"/>
                    <a:gd name="connsiteY10" fmla="*/ 322 h 2654879"/>
                    <a:gd name="connsiteX0" fmla="*/ 1064839 w 2336504"/>
                    <a:gd name="connsiteY0" fmla="*/ 322 h 2646304"/>
                    <a:gd name="connsiteX1" fmla="*/ 475340 w 2336504"/>
                    <a:gd name="connsiteY1" fmla="*/ 300677 h 2646304"/>
                    <a:gd name="connsiteX2" fmla="*/ 331981 w 2336504"/>
                    <a:gd name="connsiteY2" fmla="*/ 969905 h 2646304"/>
                    <a:gd name="connsiteX3" fmla="*/ 3363 w 2336504"/>
                    <a:gd name="connsiteY3" fmla="*/ 1753995 h 2646304"/>
                    <a:gd name="connsiteX4" fmla="*/ 557308 w 2336504"/>
                    <a:gd name="connsiteY4" fmla="*/ 2575266 h 2646304"/>
                    <a:gd name="connsiteX5" fmla="*/ 1143485 w 2336504"/>
                    <a:gd name="connsiteY5" fmla="*/ 2645632 h 2646304"/>
                    <a:gd name="connsiteX6" fmla="*/ 1771390 w 2336504"/>
                    <a:gd name="connsiteY6" fmla="*/ 2564620 h 2646304"/>
                    <a:gd name="connsiteX7" fmla="*/ 2324931 w 2336504"/>
                    <a:gd name="connsiteY7" fmla="*/ 1837601 h 2646304"/>
                    <a:gd name="connsiteX8" fmla="*/ 2000217 w 2336504"/>
                    <a:gd name="connsiteY8" fmla="*/ 999729 h 2646304"/>
                    <a:gd name="connsiteX9" fmla="*/ 1706931 w 2336504"/>
                    <a:gd name="connsiteY9" fmla="*/ 260193 h 2646304"/>
                    <a:gd name="connsiteX10" fmla="*/ 1064839 w 2336504"/>
                    <a:gd name="connsiteY10" fmla="*/ 322 h 2646304"/>
                    <a:gd name="connsiteX0" fmla="*/ 1061635 w 2333300"/>
                    <a:gd name="connsiteY0" fmla="*/ 322 h 2646304"/>
                    <a:gd name="connsiteX1" fmla="*/ 472136 w 2333300"/>
                    <a:gd name="connsiteY1" fmla="*/ 300677 h 2646304"/>
                    <a:gd name="connsiteX2" fmla="*/ 328777 w 2333300"/>
                    <a:gd name="connsiteY2" fmla="*/ 969905 h 2646304"/>
                    <a:gd name="connsiteX3" fmla="*/ 159 w 2333300"/>
                    <a:gd name="connsiteY3" fmla="*/ 1753995 h 2646304"/>
                    <a:gd name="connsiteX4" fmla="*/ 554104 w 2333300"/>
                    <a:gd name="connsiteY4" fmla="*/ 2575266 h 2646304"/>
                    <a:gd name="connsiteX5" fmla="*/ 1140281 w 2333300"/>
                    <a:gd name="connsiteY5" fmla="*/ 2645632 h 2646304"/>
                    <a:gd name="connsiteX6" fmla="*/ 1768186 w 2333300"/>
                    <a:gd name="connsiteY6" fmla="*/ 2564620 h 2646304"/>
                    <a:gd name="connsiteX7" fmla="*/ 2321727 w 2333300"/>
                    <a:gd name="connsiteY7" fmla="*/ 1837601 h 2646304"/>
                    <a:gd name="connsiteX8" fmla="*/ 1997013 w 2333300"/>
                    <a:gd name="connsiteY8" fmla="*/ 999729 h 2646304"/>
                    <a:gd name="connsiteX9" fmla="*/ 1703727 w 2333300"/>
                    <a:gd name="connsiteY9" fmla="*/ 260193 h 2646304"/>
                    <a:gd name="connsiteX10" fmla="*/ 1061635 w 2333300"/>
                    <a:gd name="connsiteY10" fmla="*/ 322 h 2646304"/>
                    <a:gd name="connsiteX0" fmla="*/ 1063512 w 2335177"/>
                    <a:gd name="connsiteY0" fmla="*/ 322 h 2646304"/>
                    <a:gd name="connsiteX1" fmla="*/ 474013 w 2335177"/>
                    <a:gd name="connsiteY1" fmla="*/ 300677 h 2646304"/>
                    <a:gd name="connsiteX2" fmla="*/ 330654 w 2335177"/>
                    <a:gd name="connsiteY2" fmla="*/ 969905 h 2646304"/>
                    <a:gd name="connsiteX3" fmla="*/ 2036 w 2335177"/>
                    <a:gd name="connsiteY3" fmla="*/ 1753995 h 2646304"/>
                    <a:gd name="connsiteX4" fmla="*/ 555981 w 2335177"/>
                    <a:gd name="connsiteY4" fmla="*/ 2575266 h 2646304"/>
                    <a:gd name="connsiteX5" fmla="*/ 1142158 w 2335177"/>
                    <a:gd name="connsiteY5" fmla="*/ 2645632 h 2646304"/>
                    <a:gd name="connsiteX6" fmla="*/ 1770063 w 2335177"/>
                    <a:gd name="connsiteY6" fmla="*/ 2564620 h 2646304"/>
                    <a:gd name="connsiteX7" fmla="*/ 2323604 w 2335177"/>
                    <a:gd name="connsiteY7" fmla="*/ 1837601 h 2646304"/>
                    <a:gd name="connsiteX8" fmla="*/ 1998890 w 2335177"/>
                    <a:gd name="connsiteY8" fmla="*/ 999729 h 2646304"/>
                    <a:gd name="connsiteX9" fmla="*/ 1705604 w 2335177"/>
                    <a:gd name="connsiteY9" fmla="*/ 260193 h 2646304"/>
                    <a:gd name="connsiteX10" fmla="*/ 1063512 w 2335177"/>
                    <a:gd name="connsiteY10" fmla="*/ 322 h 2646304"/>
                    <a:gd name="connsiteX0" fmla="*/ 1063512 w 2335177"/>
                    <a:gd name="connsiteY0" fmla="*/ 322 h 2652483"/>
                    <a:gd name="connsiteX1" fmla="*/ 474013 w 2335177"/>
                    <a:gd name="connsiteY1" fmla="*/ 300677 h 2652483"/>
                    <a:gd name="connsiteX2" fmla="*/ 330654 w 2335177"/>
                    <a:gd name="connsiteY2" fmla="*/ 969905 h 2652483"/>
                    <a:gd name="connsiteX3" fmla="*/ 2036 w 2335177"/>
                    <a:gd name="connsiteY3" fmla="*/ 1753995 h 2652483"/>
                    <a:gd name="connsiteX4" fmla="*/ 555981 w 2335177"/>
                    <a:gd name="connsiteY4" fmla="*/ 2575266 h 2652483"/>
                    <a:gd name="connsiteX5" fmla="*/ 1142158 w 2335177"/>
                    <a:gd name="connsiteY5" fmla="*/ 2645632 h 2652483"/>
                    <a:gd name="connsiteX6" fmla="*/ 1770063 w 2335177"/>
                    <a:gd name="connsiteY6" fmla="*/ 2564620 h 2652483"/>
                    <a:gd name="connsiteX7" fmla="*/ 2323604 w 2335177"/>
                    <a:gd name="connsiteY7" fmla="*/ 1837601 h 2652483"/>
                    <a:gd name="connsiteX8" fmla="*/ 1998890 w 2335177"/>
                    <a:gd name="connsiteY8" fmla="*/ 999729 h 2652483"/>
                    <a:gd name="connsiteX9" fmla="*/ 1705604 w 2335177"/>
                    <a:gd name="connsiteY9" fmla="*/ 260193 h 2652483"/>
                    <a:gd name="connsiteX10" fmla="*/ 1063512 w 2335177"/>
                    <a:gd name="connsiteY10" fmla="*/ 322 h 2652483"/>
                    <a:gd name="connsiteX0" fmla="*/ 1063512 w 2335177"/>
                    <a:gd name="connsiteY0" fmla="*/ 322 h 2647151"/>
                    <a:gd name="connsiteX1" fmla="*/ 474013 w 2335177"/>
                    <a:gd name="connsiteY1" fmla="*/ 300677 h 2647151"/>
                    <a:gd name="connsiteX2" fmla="*/ 330654 w 2335177"/>
                    <a:gd name="connsiteY2" fmla="*/ 969905 h 2647151"/>
                    <a:gd name="connsiteX3" fmla="*/ 2036 w 2335177"/>
                    <a:gd name="connsiteY3" fmla="*/ 1753995 h 2647151"/>
                    <a:gd name="connsiteX4" fmla="*/ 555981 w 2335177"/>
                    <a:gd name="connsiteY4" fmla="*/ 2575266 h 2647151"/>
                    <a:gd name="connsiteX5" fmla="*/ 1142158 w 2335177"/>
                    <a:gd name="connsiteY5" fmla="*/ 2645632 h 2647151"/>
                    <a:gd name="connsiteX6" fmla="*/ 1770063 w 2335177"/>
                    <a:gd name="connsiteY6" fmla="*/ 2564620 h 2647151"/>
                    <a:gd name="connsiteX7" fmla="*/ 2323604 w 2335177"/>
                    <a:gd name="connsiteY7" fmla="*/ 1837601 h 2647151"/>
                    <a:gd name="connsiteX8" fmla="*/ 1998890 w 2335177"/>
                    <a:gd name="connsiteY8" fmla="*/ 999729 h 2647151"/>
                    <a:gd name="connsiteX9" fmla="*/ 1705604 w 2335177"/>
                    <a:gd name="connsiteY9" fmla="*/ 260193 h 2647151"/>
                    <a:gd name="connsiteX10" fmla="*/ 1063512 w 2335177"/>
                    <a:gd name="connsiteY10" fmla="*/ 322 h 2647151"/>
                    <a:gd name="connsiteX0" fmla="*/ 1063512 w 2335177"/>
                    <a:gd name="connsiteY0" fmla="*/ 322 h 2654879"/>
                    <a:gd name="connsiteX1" fmla="*/ 474013 w 2335177"/>
                    <a:gd name="connsiteY1" fmla="*/ 300677 h 2654879"/>
                    <a:gd name="connsiteX2" fmla="*/ 330654 w 2335177"/>
                    <a:gd name="connsiteY2" fmla="*/ 969905 h 2654879"/>
                    <a:gd name="connsiteX3" fmla="*/ 2036 w 2335177"/>
                    <a:gd name="connsiteY3" fmla="*/ 1753995 h 2654879"/>
                    <a:gd name="connsiteX4" fmla="*/ 555981 w 2335177"/>
                    <a:gd name="connsiteY4" fmla="*/ 2575266 h 2654879"/>
                    <a:gd name="connsiteX5" fmla="*/ 1142158 w 2335177"/>
                    <a:gd name="connsiteY5" fmla="*/ 2645632 h 2654879"/>
                    <a:gd name="connsiteX6" fmla="*/ 1770063 w 2335177"/>
                    <a:gd name="connsiteY6" fmla="*/ 2564620 h 2654879"/>
                    <a:gd name="connsiteX7" fmla="*/ 2323604 w 2335177"/>
                    <a:gd name="connsiteY7" fmla="*/ 1837601 h 2654879"/>
                    <a:gd name="connsiteX8" fmla="*/ 1998890 w 2335177"/>
                    <a:gd name="connsiteY8" fmla="*/ 999729 h 2654879"/>
                    <a:gd name="connsiteX9" fmla="*/ 1705604 w 2335177"/>
                    <a:gd name="connsiteY9" fmla="*/ 260193 h 2654879"/>
                    <a:gd name="connsiteX10" fmla="*/ 1063512 w 2335177"/>
                    <a:gd name="connsiteY10" fmla="*/ 322 h 2654879"/>
                    <a:gd name="connsiteX0" fmla="*/ 1063456 w 2335121"/>
                    <a:gd name="connsiteY0" fmla="*/ 322 h 2654879"/>
                    <a:gd name="connsiteX1" fmla="*/ 473957 w 2335121"/>
                    <a:gd name="connsiteY1" fmla="*/ 300677 h 2654879"/>
                    <a:gd name="connsiteX2" fmla="*/ 330598 w 2335121"/>
                    <a:gd name="connsiteY2" fmla="*/ 969905 h 2654879"/>
                    <a:gd name="connsiteX3" fmla="*/ 1980 w 2335121"/>
                    <a:gd name="connsiteY3" fmla="*/ 1753995 h 2654879"/>
                    <a:gd name="connsiteX4" fmla="*/ 555925 w 2335121"/>
                    <a:gd name="connsiteY4" fmla="*/ 2575266 h 2654879"/>
                    <a:gd name="connsiteX5" fmla="*/ 1142102 w 2335121"/>
                    <a:gd name="connsiteY5" fmla="*/ 2645632 h 2654879"/>
                    <a:gd name="connsiteX6" fmla="*/ 1770007 w 2335121"/>
                    <a:gd name="connsiteY6" fmla="*/ 2564620 h 2654879"/>
                    <a:gd name="connsiteX7" fmla="*/ 2323548 w 2335121"/>
                    <a:gd name="connsiteY7" fmla="*/ 1837601 h 2654879"/>
                    <a:gd name="connsiteX8" fmla="*/ 1998834 w 2335121"/>
                    <a:gd name="connsiteY8" fmla="*/ 999729 h 2654879"/>
                    <a:gd name="connsiteX9" fmla="*/ 1705548 w 2335121"/>
                    <a:gd name="connsiteY9" fmla="*/ 260193 h 2654879"/>
                    <a:gd name="connsiteX10" fmla="*/ 1063456 w 2335121"/>
                    <a:gd name="connsiteY10" fmla="*/ 322 h 2654879"/>
                    <a:gd name="connsiteX0" fmla="*/ 1061481 w 2333146"/>
                    <a:gd name="connsiteY0" fmla="*/ 322 h 2654879"/>
                    <a:gd name="connsiteX1" fmla="*/ 471982 w 2333146"/>
                    <a:gd name="connsiteY1" fmla="*/ 300677 h 2654879"/>
                    <a:gd name="connsiteX2" fmla="*/ 328623 w 2333146"/>
                    <a:gd name="connsiteY2" fmla="*/ 969905 h 2654879"/>
                    <a:gd name="connsiteX3" fmla="*/ 5 w 2333146"/>
                    <a:gd name="connsiteY3" fmla="*/ 1753995 h 2654879"/>
                    <a:gd name="connsiteX4" fmla="*/ 553950 w 2333146"/>
                    <a:gd name="connsiteY4" fmla="*/ 2575266 h 2654879"/>
                    <a:gd name="connsiteX5" fmla="*/ 1140127 w 2333146"/>
                    <a:gd name="connsiteY5" fmla="*/ 2645632 h 2654879"/>
                    <a:gd name="connsiteX6" fmla="*/ 1768032 w 2333146"/>
                    <a:gd name="connsiteY6" fmla="*/ 2564620 h 2654879"/>
                    <a:gd name="connsiteX7" fmla="*/ 2321573 w 2333146"/>
                    <a:gd name="connsiteY7" fmla="*/ 1837601 h 2654879"/>
                    <a:gd name="connsiteX8" fmla="*/ 1996859 w 2333146"/>
                    <a:gd name="connsiteY8" fmla="*/ 999729 h 2654879"/>
                    <a:gd name="connsiteX9" fmla="*/ 1703573 w 2333146"/>
                    <a:gd name="connsiteY9" fmla="*/ 260193 h 2654879"/>
                    <a:gd name="connsiteX10" fmla="*/ 1061481 w 2333146"/>
                    <a:gd name="connsiteY10" fmla="*/ 322 h 2654879"/>
                    <a:gd name="connsiteX0" fmla="*/ 1061766 w 2333431"/>
                    <a:gd name="connsiteY0" fmla="*/ 322 h 2654879"/>
                    <a:gd name="connsiteX1" fmla="*/ 472267 w 2333431"/>
                    <a:gd name="connsiteY1" fmla="*/ 300677 h 2654879"/>
                    <a:gd name="connsiteX2" fmla="*/ 328908 w 2333431"/>
                    <a:gd name="connsiteY2" fmla="*/ 969905 h 2654879"/>
                    <a:gd name="connsiteX3" fmla="*/ 290 w 2333431"/>
                    <a:gd name="connsiteY3" fmla="*/ 1753995 h 2654879"/>
                    <a:gd name="connsiteX4" fmla="*/ 554235 w 2333431"/>
                    <a:gd name="connsiteY4" fmla="*/ 2575266 h 2654879"/>
                    <a:gd name="connsiteX5" fmla="*/ 1140412 w 2333431"/>
                    <a:gd name="connsiteY5" fmla="*/ 2645632 h 2654879"/>
                    <a:gd name="connsiteX6" fmla="*/ 1768317 w 2333431"/>
                    <a:gd name="connsiteY6" fmla="*/ 2564620 h 2654879"/>
                    <a:gd name="connsiteX7" fmla="*/ 2321858 w 2333431"/>
                    <a:gd name="connsiteY7" fmla="*/ 1837601 h 2654879"/>
                    <a:gd name="connsiteX8" fmla="*/ 1997144 w 2333431"/>
                    <a:gd name="connsiteY8" fmla="*/ 999729 h 2654879"/>
                    <a:gd name="connsiteX9" fmla="*/ 1703858 w 2333431"/>
                    <a:gd name="connsiteY9" fmla="*/ 260193 h 2654879"/>
                    <a:gd name="connsiteX10" fmla="*/ 1061766 w 2333431"/>
                    <a:gd name="connsiteY10" fmla="*/ 322 h 2654879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3431"/>
                    <a:gd name="connsiteY0" fmla="*/ 322 h 2651645"/>
                    <a:gd name="connsiteX1" fmla="*/ 472267 w 2333431"/>
                    <a:gd name="connsiteY1" fmla="*/ 300677 h 2651645"/>
                    <a:gd name="connsiteX2" fmla="*/ 328908 w 2333431"/>
                    <a:gd name="connsiteY2" fmla="*/ 969905 h 2651645"/>
                    <a:gd name="connsiteX3" fmla="*/ 290 w 2333431"/>
                    <a:gd name="connsiteY3" fmla="*/ 1753995 h 2651645"/>
                    <a:gd name="connsiteX4" fmla="*/ 554235 w 2333431"/>
                    <a:gd name="connsiteY4" fmla="*/ 2575266 h 2651645"/>
                    <a:gd name="connsiteX5" fmla="*/ 1140412 w 2333431"/>
                    <a:gd name="connsiteY5" fmla="*/ 2645632 h 2651645"/>
                    <a:gd name="connsiteX6" fmla="*/ 1768317 w 2333431"/>
                    <a:gd name="connsiteY6" fmla="*/ 2564620 h 2651645"/>
                    <a:gd name="connsiteX7" fmla="*/ 2321858 w 2333431"/>
                    <a:gd name="connsiteY7" fmla="*/ 1837601 h 2651645"/>
                    <a:gd name="connsiteX8" fmla="*/ 1997144 w 2333431"/>
                    <a:gd name="connsiteY8" fmla="*/ 999729 h 2651645"/>
                    <a:gd name="connsiteX9" fmla="*/ 1703858 w 2333431"/>
                    <a:gd name="connsiteY9" fmla="*/ 260193 h 2651645"/>
                    <a:gd name="connsiteX10" fmla="*/ 1061766 w 2333431"/>
                    <a:gd name="connsiteY10" fmla="*/ 322 h 2651645"/>
                    <a:gd name="connsiteX0" fmla="*/ 1061766 w 2331350"/>
                    <a:gd name="connsiteY0" fmla="*/ 322 h 2651645"/>
                    <a:gd name="connsiteX1" fmla="*/ 472267 w 2331350"/>
                    <a:gd name="connsiteY1" fmla="*/ 300677 h 2651645"/>
                    <a:gd name="connsiteX2" fmla="*/ 328908 w 2331350"/>
                    <a:gd name="connsiteY2" fmla="*/ 969905 h 2651645"/>
                    <a:gd name="connsiteX3" fmla="*/ 290 w 2331350"/>
                    <a:gd name="connsiteY3" fmla="*/ 1753995 h 2651645"/>
                    <a:gd name="connsiteX4" fmla="*/ 554235 w 2331350"/>
                    <a:gd name="connsiteY4" fmla="*/ 2575266 h 2651645"/>
                    <a:gd name="connsiteX5" fmla="*/ 1140412 w 2331350"/>
                    <a:gd name="connsiteY5" fmla="*/ 2645632 h 2651645"/>
                    <a:gd name="connsiteX6" fmla="*/ 1768317 w 2331350"/>
                    <a:gd name="connsiteY6" fmla="*/ 2564620 h 2651645"/>
                    <a:gd name="connsiteX7" fmla="*/ 2321858 w 2331350"/>
                    <a:gd name="connsiteY7" fmla="*/ 1837601 h 2651645"/>
                    <a:gd name="connsiteX8" fmla="*/ 1997144 w 2331350"/>
                    <a:gd name="connsiteY8" fmla="*/ 999729 h 2651645"/>
                    <a:gd name="connsiteX9" fmla="*/ 1703858 w 2331350"/>
                    <a:gd name="connsiteY9" fmla="*/ 260193 h 2651645"/>
                    <a:gd name="connsiteX10" fmla="*/ 1061766 w 2331350"/>
                    <a:gd name="connsiteY10" fmla="*/ 322 h 2651645"/>
                    <a:gd name="connsiteX0" fmla="*/ 1061766 w 2328980"/>
                    <a:gd name="connsiteY0" fmla="*/ 322 h 2651645"/>
                    <a:gd name="connsiteX1" fmla="*/ 472267 w 2328980"/>
                    <a:gd name="connsiteY1" fmla="*/ 300677 h 2651645"/>
                    <a:gd name="connsiteX2" fmla="*/ 328908 w 2328980"/>
                    <a:gd name="connsiteY2" fmla="*/ 969905 h 2651645"/>
                    <a:gd name="connsiteX3" fmla="*/ 290 w 2328980"/>
                    <a:gd name="connsiteY3" fmla="*/ 1753995 h 2651645"/>
                    <a:gd name="connsiteX4" fmla="*/ 554235 w 2328980"/>
                    <a:gd name="connsiteY4" fmla="*/ 2575266 h 2651645"/>
                    <a:gd name="connsiteX5" fmla="*/ 1140412 w 2328980"/>
                    <a:gd name="connsiteY5" fmla="*/ 2645632 h 2651645"/>
                    <a:gd name="connsiteX6" fmla="*/ 1768317 w 2328980"/>
                    <a:gd name="connsiteY6" fmla="*/ 2564620 h 2651645"/>
                    <a:gd name="connsiteX7" fmla="*/ 2321858 w 2328980"/>
                    <a:gd name="connsiteY7" fmla="*/ 1837601 h 2651645"/>
                    <a:gd name="connsiteX8" fmla="*/ 1997144 w 2328980"/>
                    <a:gd name="connsiteY8" fmla="*/ 999729 h 2651645"/>
                    <a:gd name="connsiteX9" fmla="*/ 1703858 w 2328980"/>
                    <a:gd name="connsiteY9" fmla="*/ 260193 h 2651645"/>
                    <a:gd name="connsiteX10" fmla="*/ 1061766 w 2328980"/>
                    <a:gd name="connsiteY10" fmla="*/ 322 h 265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28980" h="2651645">
                      <a:moveTo>
                        <a:pt x="1061766" y="322"/>
                      </a:moveTo>
                      <a:cubicBezTo>
                        <a:pt x="856501" y="7069"/>
                        <a:pt x="562506" y="122585"/>
                        <a:pt x="472267" y="300677"/>
                      </a:cubicBezTo>
                      <a:cubicBezTo>
                        <a:pt x="378402" y="504169"/>
                        <a:pt x="398500" y="821545"/>
                        <a:pt x="328908" y="969905"/>
                      </a:cubicBezTo>
                      <a:cubicBezTo>
                        <a:pt x="259316" y="1118265"/>
                        <a:pt x="-10057" y="1431681"/>
                        <a:pt x="290" y="1753995"/>
                      </a:cubicBezTo>
                      <a:cubicBezTo>
                        <a:pt x="10637" y="2076309"/>
                        <a:pt x="274350" y="2460318"/>
                        <a:pt x="554235" y="2575266"/>
                      </a:cubicBezTo>
                      <a:cubicBezTo>
                        <a:pt x="834120" y="2690214"/>
                        <a:pt x="992479" y="2639584"/>
                        <a:pt x="1140412" y="2645632"/>
                      </a:cubicBezTo>
                      <a:cubicBezTo>
                        <a:pt x="1288345" y="2651680"/>
                        <a:pt x="1600436" y="2633978"/>
                        <a:pt x="1768317" y="2564620"/>
                      </a:cubicBezTo>
                      <a:cubicBezTo>
                        <a:pt x="2103112" y="2451719"/>
                        <a:pt x="2283720" y="2098416"/>
                        <a:pt x="2321858" y="1837601"/>
                      </a:cubicBezTo>
                      <a:cubicBezTo>
                        <a:pt x="2359996" y="1576786"/>
                        <a:pt x="2244023" y="1301576"/>
                        <a:pt x="1997144" y="999729"/>
                      </a:cubicBezTo>
                      <a:cubicBezTo>
                        <a:pt x="1764841" y="755285"/>
                        <a:pt x="1859754" y="426761"/>
                        <a:pt x="1703858" y="260193"/>
                      </a:cubicBezTo>
                      <a:cubicBezTo>
                        <a:pt x="1547962" y="93625"/>
                        <a:pt x="1267031" y="-6425"/>
                        <a:pt x="1061766" y="322"/>
                      </a:cubicBezTo>
                      <a:close/>
                    </a:path>
                  </a:pathLst>
                </a:custGeom>
                <a:solidFill>
                  <a:srgbClr val="C4CA8B"/>
                </a:solidFill>
                <a:ln w="19050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  <a:cs typeface="Mitr Medium" pitchFamily="2" charset="-34"/>
                  </a:endParaRPr>
                </a:p>
              </p:txBody>
            </p:sp>
          </p:grpSp>
          <p:sp>
            <p:nvSpPr>
              <p:cNvPr id="319" name="วงรี 318"/>
              <p:cNvSpPr/>
              <p:nvPr/>
            </p:nvSpPr>
            <p:spPr>
              <a:xfrm>
                <a:off x="2996156" y="2348472"/>
                <a:ext cx="357964" cy="407815"/>
              </a:xfrm>
              <a:prstGeom prst="ellipse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324" name="สี่เหลี่ยมผืนผ้า 323"/>
            <p:cNvSpPr/>
            <p:nvPr/>
          </p:nvSpPr>
          <p:spPr>
            <a:xfrm flipH="1">
              <a:off x="272480" y="4509120"/>
              <a:ext cx="250003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dirty="0" smtClean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ea typeface="Arial Unicode MS" panose="020B0604020202020204" pitchFamily="34" charset="-128"/>
                  <a:cs typeface="DilleniaUPC" panose="02020603050405020304" pitchFamily="18" charset="-34"/>
                </a:rPr>
                <a:t>การวางแผนการปฏิบัติงาน</a:t>
              </a:r>
            </a:p>
            <a:p>
              <a:pPr algn="ctr"/>
              <a:r>
                <a:rPr lang="th-TH" sz="2200" dirty="0" smtClean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ea typeface="Arial Unicode MS" panose="020B0604020202020204" pitchFamily="34" charset="-128"/>
                  <a:cs typeface="DilleniaUPC" panose="02020603050405020304" pitchFamily="18" charset="-34"/>
                </a:rPr>
                <a:t> (</a:t>
              </a:r>
              <a:r>
                <a:rPr lang="en-US" sz="2200" dirty="0" smtClean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ea typeface="Arial Unicode MS" panose="020B0604020202020204" pitchFamily="34" charset="-128"/>
                  <a:cs typeface="DilleniaUPC" panose="02020603050405020304" pitchFamily="18" charset="-34"/>
                </a:rPr>
                <a:t>Engagement Plan)</a:t>
              </a:r>
            </a:p>
          </p:txBody>
        </p:sp>
        <p:sp>
          <p:nvSpPr>
            <p:cNvPr id="326" name="สี่เหลี่ยมผืนผ้า 325"/>
            <p:cNvSpPr/>
            <p:nvPr/>
          </p:nvSpPr>
          <p:spPr>
            <a:xfrm flipH="1">
              <a:off x="3334589" y="4531767"/>
              <a:ext cx="226648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kern="16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การปฏิบัติงานตรวจสอบ </a:t>
              </a:r>
              <a:r>
                <a:rPr lang="th-TH" sz="22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(</a:t>
              </a:r>
              <a:r>
                <a:rPr lang="en-US" sz="22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Examination)</a:t>
              </a:r>
            </a:p>
          </p:txBody>
        </p:sp>
        <p:sp>
          <p:nvSpPr>
            <p:cNvPr id="328" name="สี่เหลี่ยมผืนผ้า 327"/>
            <p:cNvSpPr/>
            <p:nvPr/>
          </p:nvSpPr>
          <p:spPr>
            <a:xfrm flipH="1">
              <a:off x="3440832" y="3379639"/>
              <a:ext cx="257494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kern="16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การรายงานผลการปฏิบัติงาน (</a:t>
              </a:r>
              <a:r>
                <a:rPr lang="en-US" sz="2200" kern="16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Reporting)</a:t>
              </a:r>
            </a:p>
          </p:txBody>
        </p:sp>
        <p:sp>
          <p:nvSpPr>
            <p:cNvPr id="330" name="สี่เหลี่ยมผืนผ้า 329"/>
            <p:cNvSpPr/>
            <p:nvPr/>
          </p:nvSpPr>
          <p:spPr>
            <a:xfrm flipH="1">
              <a:off x="5745088" y="3019599"/>
              <a:ext cx="22417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200" kern="16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การติดตามผลการตรวจสอบ </a:t>
              </a:r>
            </a:p>
            <a:p>
              <a:pPr algn="ctr"/>
              <a:r>
                <a:rPr lang="th-TH" sz="22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(</a:t>
              </a:r>
              <a:r>
                <a:rPr lang="en-US" sz="2200" dirty="0">
                  <a:ln w="12700">
                    <a:solidFill>
                      <a:srgbClr val="582822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DilleniaUPC" panose="02020603050405020304" pitchFamily="18" charset="-34"/>
                  <a:cs typeface="DilleniaUPC" panose="02020603050405020304" pitchFamily="18" charset="-34"/>
                </a:rPr>
                <a:t>Follow-up)</a:t>
              </a:r>
            </a:p>
          </p:txBody>
        </p:sp>
      </p:grpSp>
      <p:sp>
        <p:nvSpPr>
          <p:cNvPr id="137" name="สี่เหลี่ยมผืนผ้า 136"/>
          <p:cNvSpPr/>
          <p:nvPr/>
        </p:nvSpPr>
        <p:spPr>
          <a:xfrm flipH="1">
            <a:off x="748776" y="2077978"/>
            <a:ext cx="708454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00" b="1" dirty="0" smtClean="0">
                <a:solidFill>
                  <a:schemeClr val="accent2">
                    <a:lumMod val="75000"/>
                  </a:schemeClr>
                </a:solidFill>
                <a:latin typeface="CS ChatThaiUI" panose="02000503000000000000" pitchFamily="2" charset="-34"/>
                <a:cs typeface="CS ChatThaiUI" panose="02000503000000000000" pitchFamily="2" charset="-34"/>
              </a:rPr>
              <a:t>กระบวนการตรวจสอบการดำเนินงาน</a:t>
            </a:r>
            <a:endParaRPr lang="th-TH" sz="3500" b="1" dirty="0">
              <a:solidFill>
                <a:schemeClr val="accent2">
                  <a:lumMod val="75000"/>
                </a:schemeClr>
              </a:solidFill>
              <a:latin typeface="CS ChatThaiUI" panose="02000503000000000000" pitchFamily="2" charset="-34"/>
              <a:cs typeface="CS ChatThaiUI" panose="02000503000000000000" pitchFamily="2" charset="-34"/>
            </a:endParaRPr>
          </a:p>
        </p:txBody>
      </p:sp>
      <p:grpSp>
        <p:nvGrpSpPr>
          <p:cNvPr id="117" name="กลุ่ม 116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18" name="TextBox 117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19" name="TextBox 118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20" name="TextBox 119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21" name="TextBox 120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22" name="กลุ่ม 121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52" name="สี่เหลี่ยมผืนผ้ามุมมน 251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สี่เหลี่ยมผืนผ้ามุมมน 252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สี่เหลี่ยมผืนผ้ามุมมน 253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สี่เหลี่ยมผืนผ้ามุมมน 254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สี่เหลี่ยมผืนผ้ามุมมน 255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สี่เหลี่ยมผืนผ้ามุมมน 256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สี่เหลี่ยมผืนผ้ามุมมน 257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สี่เหลี่ยมผืนผ้ามุมมน 258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สี่เหลี่ยมผืนผ้ามุมมน 259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1" name="กลุ่ม 260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62" name="กลุ่ม 261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65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6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7" name="มนมุมสี่เหลี่ยมผืนผ้าด้านเดียวกัน 266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68" name="ตัวเชื่อมต่อตรง 267">
                    <a:hlinkClick r:id="rId2" action="ppaction://hlinksldjump"/>
                  </p:cNvPr>
                  <p:cNvCxnSpPr>
                    <a:stCxn id="267" idx="3"/>
                    <a:endCxn id="267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3" name="หัวใจ 262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หัวใจ 263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23" name="กลุ่ม 122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41" name="สี่เหลี่ยมผืนผ้ามุมมน 240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2" name="สี่เหลี่ยมผืนผ้ามุมมน 241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3" name="สี่เหลี่ยมผืนผ้ามุมมน 242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4" name="สี่เหลี่ยมผืนผ้ามุมมน 243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9" name="สี่เหลี่ยมผืนผ้ามุมมน 248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0" name="สี่เหลี่ยมผืนผ้ามุมมน 249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1" name="หัวใจ 250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24" name="กลุ่ม 123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64" name="กลุ่ม 163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182" name="สี่เหลี่ยมผืนผ้ามุมมน 181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83" name="กลุ่ม 182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184" name="สี่เหลี่ยมผืนผ้ามุมมน 183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5" name="สี่เหลี่ยมผืนผ้ามุมมน 184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6" name="สี่เหลี่ยมผืนผ้ามุมมน 185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9" name="สี่เหลี่ยมผืนผ้ามุมมน 238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40" name="สี่เหลี่ยมผืนผ้ามุมมน 239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65" name="กลุ่ม 164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66" name="สี่เหลี่ยมผืนผ้ามุมมน 165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67" name="กลุ่ม 166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68" name="สี่เหลี่ยมผืนผ้ามุมมน 167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69" name="สี่เหลี่ยมผืนผ้ามุมมน 168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0" name="สี่เหลี่ยมผืนผ้ามุมมน 169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1" name="สี่เหลี่ยมผืนผ้ามุมมน 170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2" name="สี่เหลี่ยมผืนผ้ามุมมน 171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73" name="กลุ่ม 172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76" name="กลุ่ม 175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178" name="รูปแบบอิสระ 177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79" name="รูปแบบอิสระ 178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80" name="รูปแบบอิสระ 179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81" name="รูปแบบอิสระ 180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77" name="วงรี 176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74" name="ตัวเชื่อมต่อตรง 173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ตัวเชื่อมต่อตรง 17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25" name="กลุ่ม 124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26" name="กลุ่ม 125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32" name="กลุ่ม 131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34" name="สี่เหลี่ยมผืนผ้ามุมมน 133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5" name="สี่เหลี่ยมผืนผ้ามุมมน 134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6" name="มนมุมสี่เหลี่ยมผืนผ้าด้านเดียวกัน 135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38" name="มนมุมสี่เหลี่ยมผืนผ้าด้านเดียวกัน 137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61" name="มนมุมสี่เหลี่ยมผืนผ้าด้านเดียวกัน 160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62" name="ตัวเชื่อมต่อตรง 161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3" name="มนมุมสี่เหลี่ยมผืนผ้าด้านเดียวกัน 162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33" name="มนมุมสี่เหลี่ยมผืนผ้าด้านเดียวกัน 132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27" name="กลุ่ม 126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28" name="รูปแบบอิสระ 127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29" name="วงรี 128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30" name="วงรี 129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31" name="วงรี 130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112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b="1" dirty="0" smtClean="0">
                <a:latin typeface="Bodoni MT Black" panose="02070A03080606020203" pitchFamily="18" charset="0"/>
              </a:rPr>
              <a:t>audit.moac.go.th</a:t>
            </a:r>
            <a:endParaRPr lang="th-TH" b="1" dirty="0">
              <a:latin typeface="Bodoni MT Black" panose="02070A03080606020203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570688" y="6472732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sz="1400" b="1" smtClean="0">
                <a:solidFill>
                  <a:srgbClr val="006600"/>
                </a:solidFill>
              </a:rPr>
              <a:pPr/>
              <a:t>2</a:t>
            </a:fld>
            <a:endParaRPr lang="th-TH" sz="1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7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กลุ่ม 81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83" name="TextBox 82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84" name="TextBox 83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85" name="TextBox 84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86" name="TextBox 85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87" name="กลุ่ม 86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15" name="สี่เหลี่ยมผืนผ้ามุมมน 214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สี่เหลี่ยมผืนผ้ามุมมน 215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สี่เหลี่ยมผืนผ้ามุมมน 216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สี่เหลี่ยมผืนผ้ามุมมน 217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สี่เหลี่ยมผืนผ้ามุมมน 218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สี่เหลี่ยมผืนผ้ามุมมน 219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สี่เหลี่ยมผืนผ้ามุมมน 220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สี่เหลี่ยมผืนผ้ามุมมน 221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สี่เหลี่ยมผืนผ้ามุมมน 222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4" name="กลุ่ม 223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25" name="กลุ่ม 224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28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9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0" name="มนมุมสี่เหลี่ยมผืนผ้าด้านเดียวกัน 229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31" name="ตัวเชื่อมต่อตรง 230">
                    <a:hlinkClick r:id="rId2" action="ppaction://hlinksldjump"/>
                  </p:cNvPr>
                  <p:cNvCxnSpPr>
                    <a:stCxn id="230" idx="3"/>
                    <a:endCxn id="230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6" name="หัวใจ 225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7" name="หัวใจ 226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88" name="กลุ่ม 87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08" name="สี่เหลี่ยมผืนผ้ามุมมน 207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9" name="สี่เหลี่ยมผืนผ้ามุมมน 208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0" name="สี่เหลี่ยมผืนผ้ามุมมน 209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1" name="สี่เหลี่ยมผืนผ้ามุมมน 210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2" name="สี่เหลี่ยมผืนผ้ามุมมน 211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3" name="สี่เหลี่ยมผืนผ้ามุมมน 212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4" name="หัวใจ 213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89" name="กลุ่ม 88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83" name="กลุ่ม 182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01" name="สี่เหลี่ยมผืนผ้ามุมมน 200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2" name="กลุ่ม 201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03" name="สี่เหลี่ยมผืนผ้ามุมมน 202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4" name="สี่เหลี่ยมผืนผ้ามุมมน 203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5" name="สี่เหลี่ยมผืนผ้ามุมมน 204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6" name="สี่เหลี่ยมผืนผ้ามุมมน 205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7" name="สี่เหลี่ยมผืนผ้ามุมมน 206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84" name="กลุ่ม 183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85" name="สี่เหลี่ยมผืนผ้ามุมมน 184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86" name="กลุ่ม 185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87" name="สี่เหลี่ยมผืนผ้ามุมมน 186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8" name="สี่เหลี่ยมผืนผ้ามุมมน 187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9" name="สี่เหลี่ยมผืนผ้ามุมมน 188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0" name="สี่เหลี่ยมผืนผ้ามุมมน 189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1" name="สี่เหลี่ยมผืนผ้ามุมมน 190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92" name="กลุ่ม 191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95" name="กลุ่ม 194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197" name="รูปแบบอิสระ 196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8" name="รูปแบบอิสระ 197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9" name="รูปแบบอิสระ 198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00" name="รูปแบบอิสระ 199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96" name="วงรี 195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93" name="ตัวเชื่อมต่อตรง 192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ตัวเชื่อมต่อตรง 193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0" name="กลุ่ม 89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91" name="กลุ่ม 90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00" name="กลุ่ม 99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02" name="สี่เหลี่ยมผืนผ้ามุมมน 101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03" name="สี่เหลี่ยมผืนผ้ามุมมน 102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8" name="มนมุมสี่เหลี่ยมผืนผ้าด้านเดียวกัน 177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9" name="มนมุมสี่เหลี่ยมผืนผ้าด้านเดียวกัน 178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0" name="มนมุมสี่เหลี่ยมผืนผ้าด้านเดียวกัน 179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81" name="ตัวเชื่อมต่อตรง 180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2" name="มนมุมสี่เหลี่ยมผืนผ้าด้านเดียวกัน 181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01" name="มนมุมสี่เหลี่ยมผืนผ้าด้านเดียวกัน 100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92" name="กลุ่ม 91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93" name="รูปแบบอิสระ 92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94" name="วงรี 93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95" name="วงรี 94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96" name="วงรี 95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78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75619" y="2062428"/>
            <a:ext cx="4551506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35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กระบวนการ</a:t>
            </a:r>
            <a:r>
              <a:rPr lang="th-TH" sz="35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ปฏิบัติงานตรวจสอบ</a:t>
            </a:r>
          </a:p>
        </p:txBody>
      </p:sp>
      <p:grpSp>
        <p:nvGrpSpPr>
          <p:cNvPr id="12" name="กลุ่ม 11"/>
          <p:cNvGrpSpPr/>
          <p:nvPr/>
        </p:nvGrpSpPr>
        <p:grpSpPr>
          <a:xfrm>
            <a:off x="768520" y="2636912"/>
            <a:ext cx="7206214" cy="1269741"/>
            <a:chOff x="747719" y="2636912"/>
            <a:chExt cx="7206214" cy="1269741"/>
          </a:xfrm>
        </p:grpSpPr>
        <p:grpSp>
          <p:nvGrpSpPr>
            <p:cNvPr id="81" name="Group 1058">
              <a:extLst>
                <a:ext uri="{FF2B5EF4-FFF2-40B4-BE49-F238E27FC236}">
                  <a16:creationId xmlns:a16="http://schemas.microsoft.com/office/drawing/2014/main" xmlns="" id="{3EA2A938-C732-4961-AA7E-ECD0F7258B74}"/>
                </a:ext>
              </a:extLst>
            </p:cNvPr>
            <p:cNvGrpSpPr/>
            <p:nvPr/>
          </p:nvGrpSpPr>
          <p:grpSpPr>
            <a:xfrm>
              <a:off x="6170035" y="2822825"/>
              <a:ext cx="1015213" cy="558083"/>
              <a:chOff x="8015595" y="5200080"/>
              <a:chExt cx="1874867" cy="1030651"/>
            </a:xfrm>
          </p:grpSpPr>
          <p:sp>
            <p:nvSpPr>
              <p:cNvPr id="97" name="Freeform: Shape 1036">
                <a:extLst>
                  <a:ext uri="{FF2B5EF4-FFF2-40B4-BE49-F238E27FC236}">
                    <a16:creationId xmlns:a16="http://schemas.microsoft.com/office/drawing/2014/main" xmlns="" id="{CDF5CDEF-A2CE-476C-A308-7118792F6612}"/>
                  </a:ext>
                </a:extLst>
              </p:cNvPr>
              <p:cNvSpPr/>
              <p:nvPr/>
            </p:nvSpPr>
            <p:spPr>
              <a:xfrm>
                <a:off x="8248165" y="6053779"/>
                <a:ext cx="150767" cy="112791"/>
              </a:xfrm>
              <a:custGeom>
                <a:avLst/>
                <a:gdLst>
                  <a:gd name="connsiteX0" fmla="*/ 53271 w 150767"/>
                  <a:gd name="connsiteY0" fmla="*/ 26740 h 112791"/>
                  <a:gd name="connsiteX1" fmla="*/ -161 w 150767"/>
                  <a:gd name="connsiteY1" fmla="*/ 112382 h 112791"/>
                  <a:gd name="connsiteX2" fmla="*/ 97173 w 150767"/>
                  <a:gd name="connsiteY2" fmla="*/ 85634 h 112791"/>
                  <a:gd name="connsiteX3" fmla="*/ 150607 w 150767"/>
                  <a:gd name="connsiteY3" fmla="*/ -8 h 112791"/>
                  <a:gd name="connsiteX4" fmla="*/ 53271 w 150767"/>
                  <a:gd name="connsiteY4" fmla="*/ 26740 h 112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67" h="112791">
                    <a:moveTo>
                      <a:pt x="53271" y="26740"/>
                    </a:moveTo>
                    <a:cubicBezTo>
                      <a:pt x="11640" y="57777"/>
                      <a:pt x="-161" y="112382"/>
                      <a:pt x="-161" y="112382"/>
                    </a:cubicBezTo>
                    <a:cubicBezTo>
                      <a:pt x="-161" y="112382"/>
                      <a:pt x="55541" y="116669"/>
                      <a:pt x="97173" y="85634"/>
                    </a:cubicBezTo>
                    <a:cubicBezTo>
                      <a:pt x="138807" y="54600"/>
                      <a:pt x="150607" y="-8"/>
                      <a:pt x="150607" y="-8"/>
                    </a:cubicBezTo>
                    <a:cubicBezTo>
                      <a:pt x="150607" y="-8"/>
                      <a:pt x="94905" y="-4295"/>
                      <a:pt x="53271" y="26740"/>
                    </a:cubicBezTo>
                    <a:close/>
                  </a:path>
                </a:pathLst>
              </a:custGeom>
              <a:solidFill>
                <a:srgbClr val="F1F1F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98" name="Freeform: Shape 1037">
                <a:extLst>
                  <a:ext uri="{FF2B5EF4-FFF2-40B4-BE49-F238E27FC236}">
                    <a16:creationId xmlns:a16="http://schemas.microsoft.com/office/drawing/2014/main" xmlns="" id="{C829EBFB-DFAE-4AE5-85CB-73345CD7A5CD}"/>
                  </a:ext>
                </a:extLst>
              </p:cNvPr>
              <p:cNvSpPr/>
              <p:nvPr/>
            </p:nvSpPr>
            <p:spPr>
              <a:xfrm>
                <a:off x="8241614" y="5994384"/>
                <a:ext cx="86868" cy="173527"/>
              </a:xfrm>
              <a:custGeom>
                <a:avLst/>
                <a:gdLst>
                  <a:gd name="connsiteX0" fmla="*/ 77166 w 86868"/>
                  <a:gd name="connsiteY0" fmla="*/ 100708 h 173527"/>
                  <a:gd name="connsiteX1" fmla="*/ 7043 w 86868"/>
                  <a:gd name="connsiteY1" fmla="*/ 173319 h 173527"/>
                  <a:gd name="connsiteX2" fmla="*/ 9382 w 86868"/>
                  <a:gd name="connsiteY2" fmla="*/ 72402 h 173527"/>
                  <a:gd name="connsiteX3" fmla="*/ 79502 w 86868"/>
                  <a:gd name="connsiteY3" fmla="*/ -209 h 173527"/>
                  <a:gd name="connsiteX4" fmla="*/ 77166 w 86868"/>
                  <a:gd name="connsiteY4" fmla="*/ 100708 h 17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68" h="173527">
                    <a:moveTo>
                      <a:pt x="77166" y="100708"/>
                    </a:moveTo>
                    <a:cubicBezTo>
                      <a:pt x="57157" y="148626"/>
                      <a:pt x="7043" y="173319"/>
                      <a:pt x="7043" y="173319"/>
                    </a:cubicBezTo>
                    <a:cubicBezTo>
                      <a:pt x="7043" y="173319"/>
                      <a:pt x="-10627" y="120322"/>
                      <a:pt x="9382" y="72402"/>
                    </a:cubicBezTo>
                    <a:cubicBezTo>
                      <a:pt x="29391" y="24484"/>
                      <a:pt x="79502" y="-209"/>
                      <a:pt x="79502" y="-209"/>
                    </a:cubicBezTo>
                    <a:cubicBezTo>
                      <a:pt x="79502" y="-209"/>
                      <a:pt x="97175" y="52790"/>
                      <a:pt x="77166" y="100708"/>
                    </a:cubicBezTo>
                    <a:close/>
                  </a:path>
                </a:pathLst>
              </a:custGeom>
              <a:solidFill>
                <a:srgbClr val="F1F1F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99" name="Freeform: Shape 1038">
                <a:extLst>
                  <a:ext uri="{FF2B5EF4-FFF2-40B4-BE49-F238E27FC236}">
                    <a16:creationId xmlns:a16="http://schemas.microsoft.com/office/drawing/2014/main" xmlns="" id="{CBB3FB56-0D52-4918-A201-C24FE63346CE}"/>
                  </a:ext>
                </a:extLst>
              </p:cNvPr>
              <p:cNvSpPr/>
              <p:nvPr/>
            </p:nvSpPr>
            <p:spPr>
              <a:xfrm>
                <a:off x="9503937" y="5817003"/>
                <a:ext cx="12827" cy="139771"/>
              </a:xfrm>
              <a:custGeom>
                <a:avLst/>
                <a:gdLst>
                  <a:gd name="connsiteX0" fmla="*/ 12667 w 12827"/>
                  <a:gd name="connsiteY0" fmla="*/ 139563 h 139771"/>
                  <a:gd name="connsiteX1" fmla="*/ 12667 w 12827"/>
                  <a:gd name="connsiteY1" fmla="*/ 139563 h 139771"/>
                  <a:gd name="connsiteX2" fmla="*/ 9182 w 12827"/>
                  <a:gd name="connsiteY2" fmla="*/ 49525 h 139771"/>
                  <a:gd name="connsiteX3" fmla="*/ 12667 w 12827"/>
                  <a:gd name="connsiteY3" fmla="*/ -209 h 139771"/>
                  <a:gd name="connsiteX4" fmla="*/ 12667 w 12827"/>
                  <a:gd name="connsiteY4" fmla="*/ -209 h 139771"/>
                  <a:gd name="connsiteX5" fmla="*/ 12667 w 12827"/>
                  <a:gd name="connsiteY5" fmla="*/ 139563 h 13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27" h="139771">
                    <a:moveTo>
                      <a:pt x="12667" y="139563"/>
                    </a:moveTo>
                    <a:lnTo>
                      <a:pt x="12667" y="139563"/>
                    </a:lnTo>
                    <a:cubicBezTo>
                      <a:pt x="8243" y="109766"/>
                      <a:pt x="7076" y="79574"/>
                      <a:pt x="9182" y="49525"/>
                    </a:cubicBezTo>
                    <a:lnTo>
                      <a:pt x="12667" y="-209"/>
                    </a:lnTo>
                    <a:lnTo>
                      <a:pt x="12667" y="-209"/>
                    </a:lnTo>
                    <a:cubicBezTo>
                      <a:pt x="-6538" y="38005"/>
                      <a:pt x="-2198" y="88300"/>
                      <a:pt x="12667" y="139563"/>
                    </a:cubicBezTo>
                    <a:close/>
                  </a:path>
                </a:pathLst>
              </a:custGeom>
              <a:solidFill>
                <a:srgbClr val="CACACA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4" name="Freeform: Shape 1039">
                <a:extLst>
                  <a:ext uri="{FF2B5EF4-FFF2-40B4-BE49-F238E27FC236}">
                    <a16:creationId xmlns:a16="http://schemas.microsoft.com/office/drawing/2014/main" xmlns="" id="{2256FD98-44EB-4FC1-A6F3-D66EF05D6C71}"/>
                  </a:ext>
                </a:extLst>
              </p:cNvPr>
              <p:cNvSpPr/>
              <p:nvPr/>
            </p:nvSpPr>
            <p:spPr>
              <a:xfrm>
                <a:off x="9525569" y="5881896"/>
                <a:ext cx="6171" cy="83198"/>
              </a:xfrm>
              <a:custGeom>
                <a:avLst/>
                <a:gdLst>
                  <a:gd name="connsiteX0" fmla="*/ 6010 w 6171"/>
                  <a:gd name="connsiteY0" fmla="*/ 82990 h 83198"/>
                  <a:gd name="connsiteX1" fmla="*/ 6010 w 6171"/>
                  <a:gd name="connsiteY1" fmla="*/ 82990 h 83198"/>
                  <a:gd name="connsiteX2" fmla="*/ 4333 w 6171"/>
                  <a:gd name="connsiteY2" fmla="*/ 29396 h 83198"/>
                  <a:gd name="connsiteX3" fmla="*/ 6010 w 6171"/>
                  <a:gd name="connsiteY3" fmla="*/ -209 h 83198"/>
                  <a:gd name="connsiteX4" fmla="*/ 6010 w 6171"/>
                  <a:gd name="connsiteY4" fmla="*/ -209 h 83198"/>
                  <a:gd name="connsiteX5" fmla="*/ 6010 w 6171"/>
                  <a:gd name="connsiteY5" fmla="*/ 82990 h 8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71" h="83198">
                    <a:moveTo>
                      <a:pt x="6010" y="82990"/>
                    </a:moveTo>
                    <a:lnTo>
                      <a:pt x="6010" y="82990"/>
                    </a:lnTo>
                    <a:cubicBezTo>
                      <a:pt x="3881" y="65209"/>
                      <a:pt x="3320" y="47276"/>
                      <a:pt x="4333" y="29396"/>
                    </a:cubicBezTo>
                    <a:lnTo>
                      <a:pt x="6010" y="-209"/>
                    </a:lnTo>
                    <a:lnTo>
                      <a:pt x="6010" y="-209"/>
                    </a:lnTo>
                    <a:cubicBezTo>
                      <a:pt x="-3229" y="22538"/>
                      <a:pt x="-1140" y="52476"/>
                      <a:pt x="6010" y="82990"/>
                    </a:cubicBezTo>
                    <a:close/>
                  </a:path>
                </a:pathLst>
              </a:custGeom>
              <a:solidFill>
                <a:srgbClr val="CACACA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5" name="Freeform: Shape 1040">
                <a:extLst>
                  <a:ext uri="{FF2B5EF4-FFF2-40B4-BE49-F238E27FC236}">
                    <a16:creationId xmlns:a16="http://schemas.microsoft.com/office/drawing/2014/main" xmlns="" id="{EF5892D1-8DFF-493D-8175-EE68F9BD0BF3}"/>
                  </a:ext>
                </a:extLst>
              </p:cNvPr>
              <p:cNvSpPr/>
              <p:nvPr/>
            </p:nvSpPr>
            <p:spPr>
              <a:xfrm>
                <a:off x="9455207" y="5996714"/>
                <a:ext cx="143100" cy="169724"/>
              </a:xfrm>
              <a:custGeom>
                <a:avLst/>
                <a:gdLst>
                  <a:gd name="connsiteX0" fmla="*/ 142940 w 143100"/>
                  <a:gd name="connsiteY0" fmla="*/ 4783 h 169724"/>
                  <a:gd name="connsiteX1" fmla="*/ 142940 w 143100"/>
                  <a:gd name="connsiteY1" fmla="*/ 21422 h 169724"/>
                  <a:gd name="connsiteX2" fmla="*/ 137947 w 143100"/>
                  <a:gd name="connsiteY2" fmla="*/ 26416 h 169724"/>
                  <a:gd name="connsiteX3" fmla="*/ 129627 w 143100"/>
                  <a:gd name="connsiteY3" fmla="*/ 26416 h 169724"/>
                  <a:gd name="connsiteX4" fmla="*/ 127962 w 143100"/>
                  <a:gd name="connsiteY4" fmla="*/ 28067 h 169724"/>
                  <a:gd name="connsiteX5" fmla="*/ 127962 w 143100"/>
                  <a:gd name="connsiteY5" fmla="*/ 28078 h 169724"/>
                  <a:gd name="connsiteX6" fmla="*/ 127962 w 143100"/>
                  <a:gd name="connsiteY6" fmla="*/ 164523 h 169724"/>
                  <a:gd name="connsiteX7" fmla="*/ 122971 w 143100"/>
                  <a:gd name="connsiteY7" fmla="*/ 169516 h 169724"/>
                  <a:gd name="connsiteX8" fmla="*/ 21470 w 143100"/>
                  <a:gd name="connsiteY8" fmla="*/ 169516 h 169724"/>
                  <a:gd name="connsiteX9" fmla="*/ 16479 w 143100"/>
                  <a:gd name="connsiteY9" fmla="*/ 164523 h 169724"/>
                  <a:gd name="connsiteX10" fmla="*/ 16477 w 143100"/>
                  <a:gd name="connsiteY10" fmla="*/ 28078 h 169724"/>
                  <a:gd name="connsiteX11" fmla="*/ 14815 w 143100"/>
                  <a:gd name="connsiteY11" fmla="*/ 26416 h 169724"/>
                  <a:gd name="connsiteX12" fmla="*/ 4830 w 143100"/>
                  <a:gd name="connsiteY12" fmla="*/ 26416 h 169724"/>
                  <a:gd name="connsiteX13" fmla="*/ -161 w 143100"/>
                  <a:gd name="connsiteY13" fmla="*/ 21422 h 169724"/>
                  <a:gd name="connsiteX14" fmla="*/ -161 w 143100"/>
                  <a:gd name="connsiteY14" fmla="*/ 4783 h 169724"/>
                  <a:gd name="connsiteX15" fmla="*/ 4818 w 143100"/>
                  <a:gd name="connsiteY15" fmla="*/ -209 h 169724"/>
                  <a:gd name="connsiteX16" fmla="*/ 4830 w 143100"/>
                  <a:gd name="connsiteY16" fmla="*/ -209 h 169724"/>
                  <a:gd name="connsiteX17" fmla="*/ 137947 w 143100"/>
                  <a:gd name="connsiteY17" fmla="*/ -209 h 169724"/>
                  <a:gd name="connsiteX18" fmla="*/ 142940 w 143100"/>
                  <a:gd name="connsiteY18" fmla="*/ 4783 h 16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3100" h="169724">
                    <a:moveTo>
                      <a:pt x="142940" y="4783"/>
                    </a:moveTo>
                    <a:lnTo>
                      <a:pt x="142940" y="21422"/>
                    </a:lnTo>
                    <a:cubicBezTo>
                      <a:pt x="142925" y="24173"/>
                      <a:pt x="140699" y="26401"/>
                      <a:pt x="137947" y="26416"/>
                    </a:cubicBezTo>
                    <a:lnTo>
                      <a:pt x="129627" y="26416"/>
                    </a:lnTo>
                    <a:cubicBezTo>
                      <a:pt x="128711" y="26411"/>
                      <a:pt x="127967" y="27152"/>
                      <a:pt x="127962" y="28067"/>
                    </a:cubicBezTo>
                    <a:cubicBezTo>
                      <a:pt x="127962" y="28071"/>
                      <a:pt x="127962" y="28074"/>
                      <a:pt x="127962" y="28078"/>
                    </a:cubicBezTo>
                    <a:lnTo>
                      <a:pt x="127962" y="164523"/>
                    </a:lnTo>
                    <a:cubicBezTo>
                      <a:pt x="127949" y="167273"/>
                      <a:pt x="125722" y="169501"/>
                      <a:pt x="122971" y="169516"/>
                    </a:cubicBezTo>
                    <a:lnTo>
                      <a:pt x="21470" y="169516"/>
                    </a:lnTo>
                    <a:cubicBezTo>
                      <a:pt x="18713" y="169514"/>
                      <a:pt x="16481" y="167280"/>
                      <a:pt x="16479" y="164523"/>
                    </a:cubicBezTo>
                    <a:lnTo>
                      <a:pt x="16477" y="28078"/>
                    </a:lnTo>
                    <a:cubicBezTo>
                      <a:pt x="16475" y="27160"/>
                      <a:pt x="15732" y="26418"/>
                      <a:pt x="14815" y="26416"/>
                    </a:cubicBezTo>
                    <a:lnTo>
                      <a:pt x="4830" y="26416"/>
                    </a:lnTo>
                    <a:cubicBezTo>
                      <a:pt x="2073" y="26413"/>
                      <a:pt x="-158" y="24179"/>
                      <a:pt x="-161" y="21422"/>
                    </a:cubicBezTo>
                    <a:lnTo>
                      <a:pt x="-161" y="4783"/>
                    </a:lnTo>
                    <a:cubicBezTo>
                      <a:pt x="-165" y="2030"/>
                      <a:pt x="2063" y="-204"/>
                      <a:pt x="4818" y="-209"/>
                    </a:cubicBezTo>
                    <a:cubicBezTo>
                      <a:pt x="4822" y="-209"/>
                      <a:pt x="4826" y="-209"/>
                      <a:pt x="4830" y="-209"/>
                    </a:cubicBezTo>
                    <a:lnTo>
                      <a:pt x="137947" y="-209"/>
                    </a:lnTo>
                    <a:cubicBezTo>
                      <a:pt x="140701" y="-200"/>
                      <a:pt x="142931" y="2030"/>
                      <a:pt x="142940" y="4783"/>
                    </a:cubicBezTo>
                    <a:close/>
                  </a:path>
                </a:pathLst>
              </a:custGeom>
              <a:solidFill>
                <a:srgbClr val="F2F2F2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6" name="Freeform: Shape 1041">
                <a:extLst>
                  <a:ext uri="{FF2B5EF4-FFF2-40B4-BE49-F238E27FC236}">
                    <a16:creationId xmlns:a16="http://schemas.microsoft.com/office/drawing/2014/main" xmlns="" id="{6B285CD7-A925-4FF4-8DC1-2C91834E6F40}"/>
                  </a:ext>
                </a:extLst>
              </p:cNvPr>
              <p:cNvSpPr/>
              <p:nvPr/>
            </p:nvSpPr>
            <p:spPr>
              <a:xfrm>
                <a:off x="9471996" y="6026831"/>
                <a:ext cx="111485" cy="4991"/>
              </a:xfrm>
              <a:custGeom>
                <a:avLst/>
                <a:gdLst>
                  <a:gd name="connsiteX0" fmla="*/ 0 w 111485"/>
                  <a:gd name="connsiteY0" fmla="*/ 0 h 4991"/>
                  <a:gd name="connsiteX1" fmla="*/ 111485 w 111485"/>
                  <a:gd name="connsiteY1" fmla="*/ 0 h 4991"/>
                  <a:gd name="connsiteX2" fmla="*/ 111485 w 111485"/>
                  <a:gd name="connsiteY2" fmla="*/ 4992 h 4991"/>
                  <a:gd name="connsiteX3" fmla="*/ 0 w 111485"/>
                  <a:gd name="connsiteY3" fmla="*/ 4992 h 4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5" h="4991">
                    <a:moveTo>
                      <a:pt x="0" y="0"/>
                    </a:moveTo>
                    <a:lnTo>
                      <a:pt x="111485" y="0"/>
                    </a:lnTo>
                    <a:lnTo>
                      <a:pt x="111485" y="4992"/>
                    </a:lnTo>
                    <a:lnTo>
                      <a:pt x="0" y="4992"/>
                    </a:lnTo>
                    <a:close/>
                  </a:path>
                </a:pathLst>
              </a:custGeom>
              <a:solidFill>
                <a:srgbClr val="E6E6E6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7" name="Freeform: Shape 1042">
                <a:extLst>
                  <a:ext uri="{FF2B5EF4-FFF2-40B4-BE49-F238E27FC236}">
                    <a16:creationId xmlns:a16="http://schemas.microsoft.com/office/drawing/2014/main" xmlns="" id="{23B3F9FD-EF05-430B-9604-7BA1701AF9A7}"/>
                  </a:ext>
                </a:extLst>
              </p:cNvPr>
              <p:cNvSpPr/>
              <p:nvPr/>
            </p:nvSpPr>
            <p:spPr>
              <a:xfrm>
                <a:off x="9470182" y="6055872"/>
                <a:ext cx="113149" cy="56057"/>
              </a:xfrm>
              <a:custGeom>
                <a:avLst/>
                <a:gdLst>
                  <a:gd name="connsiteX0" fmla="*/ 112989 w 113149"/>
                  <a:gd name="connsiteY0" fmla="*/ 44207 h 56057"/>
                  <a:gd name="connsiteX1" fmla="*/ -161 w 113149"/>
                  <a:gd name="connsiteY1" fmla="*/ 44207 h 56057"/>
                  <a:gd name="connsiteX2" fmla="*/ -161 w 113149"/>
                  <a:gd name="connsiteY2" fmla="*/ 9039 h 56057"/>
                  <a:gd name="connsiteX3" fmla="*/ 112989 w 113149"/>
                  <a:gd name="connsiteY3" fmla="*/ 9039 h 5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149" h="56057">
                    <a:moveTo>
                      <a:pt x="112989" y="44207"/>
                    </a:moveTo>
                    <a:cubicBezTo>
                      <a:pt x="75683" y="59645"/>
                      <a:pt x="37969" y="59814"/>
                      <a:pt x="-161" y="44207"/>
                    </a:cubicBezTo>
                    <a:lnTo>
                      <a:pt x="-161" y="9039"/>
                    </a:lnTo>
                    <a:cubicBezTo>
                      <a:pt x="36548" y="-3291"/>
                      <a:pt x="76278" y="-3291"/>
                      <a:pt x="112989" y="9039"/>
                    </a:cubicBezTo>
                    <a:close/>
                  </a:path>
                </a:pathLst>
              </a:custGeom>
              <a:solidFill>
                <a:srgbClr val="E6E6E6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8" name="Freeform: Shape 1043">
                <a:extLst>
                  <a:ext uri="{FF2B5EF4-FFF2-40B4-BE49-F238E27FC236}">
                    <a16:creationId xmlns:a16="http://schemas.microsoft.com/office/drawing/2014/main" xmlns="" id="{21C81DF0-335A-4051-B98D-69B13DCC54BF}"/>
                  </a:ext>
                </a:extLst>
              </p:cNvPr>
              <p:cNvSpPr/>
              <p:nvPr/>
            </p:nvSpPr>
            <p:spPr>
              <a:xfrm>
                <a:off x="8807653" y="5260991"/>
                <a:ext cx="301581" cy="301581"/>
              </a:xfrm>
              <a:custGeom>
                <a:avLst/>
                <a:gdLst>
                  <a:gd name="connsiteX0" fmla="*/ 301581 w 301581"/>
                  <a:gd name="connsiteY0" fmla="*/ 150791 h 301581"/>
                  <a:gd name="connsiteX1" fmla="*/ 150791 w 301581"/>
                  <a:gd name="connsiteY1" fmla="*/ 301581 h 301581"/>
                  <a:gd name="connsiteX2" fmla="*/ 0 w 301581"/>
                  <a:gd name="connsiteY2" fmla="*/ 150791 h 301581"/>
                  <a:gd name="connsiteX3" fmla="*/ 150791 w 301581"/>
                  <a:gd name="connsiteY3" fmla="*/ 0 h 301581"/>
                  <a:gd name="connsiteX4" fmla="*/ 301581 w 301581"/>
                  <a:gd name="connsiteY4" fmla="*/ 150791 h 30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581" h="301581">
                    <a:moveTo>
                      <a:pt x="301581" y="150791"/>
                    </a:moveTo>
                    <a:cubicBezTo>
                      <a:pt x="301581" y="234070"/>
                      <a:pt x="234070" y="301581"/>
                      <a:pt x="150791" y="301581"/>
                    </a:cubicBezTo>
                    <a:cubicBezTo>
                      <a:pt x="67511" y="301581"/>
                      <a:pt x="0" y="234070"/>
                      <a:pt x="0" y="150791"/>
                    </a:cubicBezTo>
                    <a:cubicBezTo>
                      <a:pt x="0" y="67511"/>
                      <a:pt x="67511" y="0"/>
                      <a:pt x="150791" y="0"/>
                    </a:cubicBezTo>
                    <a:cubicBezTo>
                      <a:pt x="234070" y="0"/>
                      <a:pt x="301581" y="67511"/>
                      <a:pt x="301581" y="150791"/>
                    </a:cubicBezTo>
                    <a:close/>
                  </a:path>
                </a:pathLst>
              </a:custGeom>
              <a:solidFill>
                <a:srgbClr val="FEB8B8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09" name="Freeform: Shape 1044">
                <a:extLst>
                  <a:ext uri="{FF2B5EF4-FFF2-40B4-BE49-F238E27FC236}">
                    <a16:creationId xmlns:a16="http://schemas.microsoft.com/office/drawing/2014/main" xmlns="" id="{ACDAA325-37EA-4145-AFDD-873A9F67DA14}"/>
                  </a:ext>
                </a:extLst>
              </p:cNvPr>
              <p:cNvSpPr/>
              <p:nvPr/>
            </p:nvSpPr>
            <p:spPr>
              <a:xfrm>
                <a:off x="8787576" y="5200080"/>
                <a:ext cx="332898" cy="242045"/>
              </a:xfrm>
              <a:custGeom>
                <a:avLst/>
                <a:gdLst>
                  <a:gd name="connsiteX0" fmla="*/ 311546 w 332898"/>
                  <a:gd name="connsiteY0" fmla="*/ 81403 h 242045"/>
                  <a:gd name="connsiteX1" fmla="*/ 212471 w 332898"/>
                  <a:gd name="connsiteY1" fmla="*/ 5668 h 242045"/>
                  <a:gd name="connsiteX2" fmla="*/ 193960 w 332898"/>
                  <a:gd name="connsiteY2" fmla="*/ 19178 h 242045"/>
                  <a:gd name="connsiteX3" fmla="*/ 193960 w 332898"/>
                  <a:gd name="connsiteY3" fmla="*/ 1637 h 242045"/>
                  <a:gd name="connsiteX4" fmla="*/ 164017 w 332898"/>
                  <a:gd name="connsiteY4" fmla="*/ -108 h 242045"/>
                  <a:gd name="connsiteX5" fmla="*/ 148046 w 332898"/>
                  <a:gd name="connsiteY5" fmla="*/ 14345 h 242045"/>
                  <a:gd name="connsiteX6" fmla="*/ 148046 w 332898"/>
                  <a:gd name="connsiteY6" fmla="*/ 1093 h 242045"/>
                  <a:gd name="connsiteX7" fmla="*/ 29056 w 332898"/>
                  <a:gd name="connsiteY7" fmla="*/ 71871 h 242045"/>
                  <a:gd name="connsiteX8" fmla="*/ 22630 w 332898"/>
                  <a:gd name="connsiteY8" fmla="*/ 241837 h 242045"/>
                  <a:gd name="connsiteX9" fmla="*/ 52726 w 332898"/>
                  <a:gd name="connsiteY9" fmla="*/ 157276 h 242045"/>
                  <a:gd name="connsiteX10" fmla="*/ 74916 w 332898"/>
                  <a:gd name="connsiteY10" fmla="*/ 157383 h 242045"/>
                  <a:gd name="connsiteX11" fmla="*/ 86309 w 332898"/>
                  <a:gd name="connsiteY11" fmla="*/ 130800 h 242045"/>
                  <a:gd name="connsiteX12" fmla="*/ 89493 w 332898"/>
                  <a:gd name="connsiteY12" fmla="*/ 156259 h 242045"/>
                  <a:gd name="connsiteX13" fmla="*/ 210663 w 332898"/>
                  <a:gd name="connsiteY13" fmla="*/ 140238 h 242045"/>
                  <a:gd name="connsiteX14" fmla="*/ 207407 w 332898"/>
                  <a:gd name="connsiteY14" fmla="*/ 120706 h 242045"/>
                  <a:gd name="connsiteX15" fmla="*/ 226885 w 332898"/>
                  <a:gd name="connsiteY15" fmla="*/ 136937 h 242045"/>
                  <a:gd name="connsiteX16" fmla="*/ 242727 w 332898"/>
                  <a:gd name="connsiteY16" fmla="*/ 130797 h 242045"/>
                  <a:gd name="connsiteX17" fmla="*/ 322994 w 332898"/>
                  <a:gd name="connsiteY17" fmla="*/ 236713 h 242045"/>
                  <a:gd name="connsiteX18" fmla="*/ 311546 w 332898"/>
                  <a:gd name="connsiteY18" fmla="*/ 81403 h 24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2898" h="242045">
                    <a:moveTo>
                      <a:pt x="311546" y="81403"/>
                    </a:moveTo>
                    <a:cubicBezTo>
                      <a:pt x="289001" y="44795"/>
                      <a:pt x="253712" y="17818"/>
                      <a:pt x="212471" y="5668"/>
                    </a:cubicBezTo>
                    <a:lnTo>
                      <a:pt x="193960" y="19178"/>
                    </a:lnTo>
                    <a:lnTo>
                      <a:pt x="193960" y="1637"/>
                    </a:lnTo>
                    <a:cubicBezTo>
                      <a:pt x="184054" y="120"/>
                      <a:pt x="174029" y="-462"/>
                      <a:pt x="164017" y="-108"/>
                    </a:cubicBezTo>
                    <a:lnTo>
                      <a:pt x="148046" y="14345"/>
                    </a:lnTo>
                    <a:lnTo>
                      <a:pt x="148046" y="1093"/>
                    </a:lnTo>
                    <a:cubicBezTo>
                      <a:pt x="100239" y="7034"/>
                      <a:pt x="57094" y="32698"/>
                      <a:pt x="29056" y="71871"/>
                    </a:cubicBezTo>
                    <a:cubicBezTo>
                      <a:pt x="-5628" y="121872"/>
                      <a:pt x="-11484" y="191435"/>
                      <a:pt x="22630" y="241837"/>
                    </a:cubicBezTo>
                    <a:cubicBezTo>
                      <a:pt x="31994" y="213057"/>
                      <a:pt x="43361" y="186054"/>
                      <a:pt x="52726" y="157276"/>
                    </a:cubicBezTo>
                    <a:cubicBezTo>
                      <a:pt x="60086" y="158279"/>
                      <a:pt x="67546" y="158316"/>
                      <a:pt x="74916" y="157383"/>
                    </a:cubicBezTo>
                    <a:lnTo>
                      <a:pt x="86309" y="130800"/>
                    </a:lnTo>
                    <a:lnTo>
                      <a:pt x="89493" y="156259"/>
                    </a:lnTo>
                    <a:cubicBezTo>
                      <a:pt x="124806" y="153184"/>
                      <a:pt x="177185" y="146428"/>
                      <a:pt x="210663" y="140238"/>
                    </a:cubicBezTo>
                    <a:lnTo>
                      <a:pt x="207407" y="120706"/>
                    </a:lnTo>
                    <a:lnTo>
                      <a:pt x="226885" y="136937"/>
                    </a:lnTo>
                    <a:cubicBezTo>
                      <a:pt x="237140" y="134577"/>
                      <a:pt x="243230" y="132434"/>
                      <a:pt x="242727" y="130797"/>
                    </a:cubicBezTo>
                    <a:cubicBezTo>
                      <a:pt x="267627" y="170937"/>
                      <a:pt x="298098" y="196573"/>
                      <a:pt x="322994" y="236713"/>
                    </a:cubicBezTo>
                    <a:cubicBezTo>
                      <a:pt x="332451" y="180115"/>
                      <a:pt x="343334" y="133053"/>
                      <a:pt x="311546" y="81403"/>
                    </a:cubicBezTo>
                    <a:close/>
                  </a:path>
                </a:pathLst>
              </a:custGeom>
              <a:solidFill>
                <a:srgbClr val="2F2E4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0" name="Freeform: Shape 1045">
                <a:extLst>
                  <a:ext uri="{FF2B5EF4-FFF2-40B4-BE49-F238E27FC236}">
                    <a16:creationId xmlns:a16="http://schemas.microsoft.com/office/drawing/2014/main" xmlns="" id="{ADC21D5E-3878-46BA-8663-904008E80C2F}"/>
                  </a:ext>
                </a:extLst>
              </p:cNvPr>
              <p:cNvSpPr/>
              <p:nvPr/>
            </p:nvSpPr>
            <p:spPr>
              <a:xfrm>
                <a:off x="8650796" y="5587287"/>
                <a:ext cx="631955" cy="636359"/>
              </a:xfrm>
              <a:custGeom>
                <a:avLst/>
                <a:gdLst>
                  <a:gd name="connsiteX0" fmla="*/ 631795 w 631955"/>
                  <a:gd name="connsiteY0" fmla="*/ 212048 h 636359"/>
                  <a:gd name="connsiteX1" fmla="*/ 606763 w 631955"/>
                  <a:gd name="connsiteY1" fmla="*/ 120956 h 636359"/>
                  <a:gd name="connsiteX2" fmla="*/ 561717 w 631955"/>
                  <a:gd name="connsiteY2" fmla="*/ 81369 h 636359"/>
                  <a:gd name="connsiteX3" fmla="*/ 549989 w 631955"/>
                  <a:gd name="connsiteY3" fmla="*/ 78654 h 636359"/>
                  <a:gd name="connsiteX4" fmla="*/ 450966 w 631955"/>
                  <a:gd name="connsiteY4" fmla="*/ 21960 h 636359"/>
                  <a:gd name="connsiteX5" fmla="*/ 413993 w 631955"/>
                  <a:gd name="connsiteY5" fmla="*/ 2418 h 636359"/>
                  <a:gd name="connsiteX6" fmla="*/ 240267 w 631955"/>
                  <a:gd name="connsiteY6" fmla="*/ -209 h 636359"/>
                  <a:gd name="connsiteX7" fmla="*/ 176283 w 631955"/>
                  <a:gd name="connsiteY7" fmla="*/ 31251 h 636359"/>
                  <a:gd name="connsiteX8" fmla="*/ 34892 w 631955"/>
                  <a:gd name="connsiteY8" fmla="*/ 103738 h 636359"/>
                  <a:gd name="connsiteX9" fmla="*/ 10698 w 631955"/>
                  <a:gd name="connsiteY9" fmla="*/ 117316 h 636359"/>
                  <a:gd name="connsiteX10" fmla="*/ -161 w 631955"/>
                  <a:gd name="connsiteY10" fmla="*/ 144085 h 636359"/>
                  <a:gd name="connsiteX11" fmla="*/ 86344 w 631955"/>
                  <a:gd name="connsiteY11" fmla="*/ 342426 h 636359"/>
                  <a:gd name="connsiteX12" fmla="*/ 88488 w 631955"/>
                  <a:gd name="connsiteY12" fmla="*/ 350565 h 636359"/>
                  <a:gd name="connsiteX13" fmla="*/ 84797 w 631955"/>
                  <a:gd name="connsiteY13" fmla="*/ 358706 h 636359"/>
                  <a:gd name="connsiteX14" fmla="*/ 72296 w 631955"/>
                  <a:gd name="connsiteY14" fmla="*/ 438966 h 636359"/>
                  <a:gd name="connsiteX15" fmla="*/ 63575 w 631955"/>
                  <a:gd name="connsiteY15" fmla="*/ 520095 h 636359"/>
                  <a:gd name="connsiteX16" fmla="*/ 52714 w 631955"/>
                  <a:gd name="connsiteY16" fmla="*/ 539808 h 636359"/>
                  <a:gd name="connsiteX17" fmla="*/ 46931 w 631955"/>
                  <a:gd name="connsiteY17" fmla="*/ 620557 h 636359"/>
                  <a:gd name="connsiteX18" fmla="*/ 591322 w 631955"/>
                  <a:gd name="connsiteY18" fmla="*/ 636151 h 636359"/>
                  <a:gd name="connsiteX19" fmla="*/ 631795 w 631955"/>
                  <a:gd name="connsiteY19" fmla="*/ 212048 h 63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1955" h="636359">
                    <a:moveTo>
                      <a:pt x="631795" y="212048"/>
                    </a:moveTo>
                    <a:cubicBezTo>
                      <a:pt x="626610" y="180853"/>
                      <a:pt x="621260" y="149059"/>
                      <a:pt x="606763" y="120956"/>
                    </a:cubicBezTo>
                    <a:cubicBezTo>
                      <a:pt x="597233" y="102549"/>
                      <a:pt x="582108" y="85009"/>
                      <a:pt x="561717" y="81369"/>
                    </a:cubicBezTo>
                    <a:cubicBezTo>
                      <a:pt x="557701" y="81010"/>
                      <a:pt x="553754" y="80097"/>
                      <a:pt x="549989" y="78654"/>
                    </a:cubicBezTo>
                    <a:cubicBezTo>
                      <a:pt x="544015" y="75776"/>
                      <a:pt x="463728" y="29943"/>
                      <a:pt x="450966" y="21960"/>
                    </a:cubicBezTo>
                    <a:cubicBezTo>
                      <a:pt x="440011" y="15108"/>
                      <a:pt x="422714" y="2418"/>
                      <a:pt x="413993" y="2418"/>
                    </a:cubicBezTo>
                    <a:cubicBezTo>
                      <a:pt x="405218" y="2226"/>
                      <a:pt x="371576" y="10055"/>
                      <a:pt x="240267" y="-209"/>
                    </a:cubicBezTo>
                    <a:cubicBezTo>
                      <a:pt x="240267" y="-209"/>
                      <a:pt x="204194" y="14009"/>
                      <a:pt x="176283" y="31251"/>
                    </a:cubicBezTo>
                    <a:cubicBezTo>
                      <a:pt x="175861" y="30971"/>
                      <a:pt x="39996" y="103930"/>
                      <a:pt x="34892" y="103738"/>
                    </a:cubicBezTo>
                    <a:cubicBezTo>
                      <a:pt x="25226" y="103332"/>
                      <a:pt x="16240" y="109521"/>
                      <a:pt x="10698" y="117316"/>
                    </a:cubicBezTo>
                    <a:cubicBezTo>
                      <a:pt x="5159" y="125108"/>
                      <a:pt x="2560" y="134758"/>
                      <a:pt x="-161" y="144085"/>
                    </a:cubicBezTo>
                    <a:cubicBezTo>
                      <a:pt x="29513" y="210170"/>
                      <a:pt x="56664" y="276341"/>
                      <a:pt x="86344" y="342426"/>
                    </a:cubicBezTo>
                    <a:cubicBezTo>
                      <a:pt x="87733" y="344914"/>
                      <a:pt x="88471" y="347716"/>
                      <a:pt x="88488" y="350565"/>
                    </a:cubicBezTo>
                    <a:cubicBezTo>
                      <a:pt x="87893" y="353525"/>
                      <a:pt x="86630" y="356307"/>
                      <a:pt x="84797" y="358706"/>
                    </a:cubicBezTo>
                    <a:cubicBezTo>
                      <a:pt x="70244" y="382084"/>
                      <a:pt x="70707" y="411489"/>
                      <a:pt x="72296" y="438966"/>
                    </a:cubicBezTo>
                    <a:cubicBezTo>
                      <a:pt x="73886" y="466444"/>
                      <a:pt x="75854" y="495466"/>
                      <a:pt x="63575" y="520095"/>
                    </a:cubicBezTo>
                    <a:cubicBezTo>
                      <a:pt x="60234" y="526857"/>
                      <a:pt x="55891" y="533046"/>
                      <a:pt x="52714" y="539808"/>
                    </a:cubicBezTo>
                    <a:cubicBezTo>
                      <a:pt x="45275" y="555122"/>
                      <a:pt x="42587" y="604103"/>
                      <a:pt x="46931" y="620557"/>
                    </a:cubicBezTo>
                    <a:lnTo>
                      <a:pt x="591322" y="636151"/>
                    </a:lnTo>
                    <a:cubicBezTo>
                      <a:pt x="579618" y="603977"/>
                      <a:pt x="631795" y="212048"/>
                      <a:pt x="631795" y="2120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1" name="Freeform: Shape 1046">
                <a:extLst>
                  <a:ext uri="{FF2B5EF4-FFF2-40B4-BE49-F238E27FC236}">
                    <a16:creationId xmlns:a16="http://schemas.microsoft.com/office/drawing/2014/main" xmlns="" id="{04696AEB-A836-40AF-AF42-5F478647D89A}"/>
                  </a:ext>
                </a:extLst>
              </p:cNvPr>
              <p:cNvSpPr/>
              <p:nvPr/>
            </p:nvSpPr>
            <p:spPr>
              <a:xfrm>
                <a:off x="8602833" y="5895891"/>
                <a:ext cx="337903" cy="282098"/>
              </a:xfrm>
              <a:custGeom>
                <a:avLst/>
                <a:gdLst>
                  <a:gd name="connsiteX0" fmla="*/ 744 w 337903"/>
                  <a:gd name="connsiteY0" fmla="*/ 36753 h 282098"/>
                  <a:gd name="connsiteX1" fmla="*/ 420 w 337903"/>
                  <a:gd name="connsiteY1" fmla="*/ 60458 h 282098"/>
                  <a:gd name="connsiteX2" fmla="*/ 8221 w 337903"/>
                  <a:gd name="connsiteY2" fmla="*/ 172511 h 282098"/>
                  <a:gd name="connsiteX3" fmla="*/ 10667 w 337903"/>
                  <a:gd name="connsiteY3" fmla="*/ 204143 h 282098"/>
                  <a:gd name="connsiteX4" fmla="*/ 18805 w 337903"/>
                  <a:gd name="connsiteY4" fmla="*/ 265124 h 282098"/>
                  <a:gd name="connsiteX5" fmla="*/ 29938 w 337903"/>
                  <a:gd name="connsiteY5" fmla="*/ 275684 h 282098"/>
                  <a:gd name="connsiteX6" fmla="*/ 134823 w 337903"/>
                  <a:gd name="connsiteY6" fmla="*/ 280682 h 282098"/>
                  <a:gd name="connsiteX7" fmla="*/ 333519 w 337903"/>
                  <a:gd name="connsiteY7" fmla="*/ 261187 h 282098"/>
                  <a:gd name="connsiteX8" fmla="*/ 326106 w 337903"/>
                  <a:gd name="connsiteY8" fmla="*/ 223977 h 282098"/>
                  <a:gd name="connsiteX9" fmla="*/ 134616 w 337903"/>
                  <a:gd name="connsiteY9" fmla="*/ 193785 h 282098"/>
                  <a:gd name="connsiteX10" fmla="*/ 146753 w 337903"/>
                  <a:gd name="connsiteY10" fmla="*/ 153357 h 282098"/>
                  <a:gd name="connsiteX11" fmla="*/ 164458 w 337903"/>
                  <a:gd name="connsiteY11" fmla="*/ 80266 h 282098"/>
                  <a:gd name="connsiteX12" fmla="*/ 134454 w 337903"/>
                  <a:gd name="connsiteY12" fmla="*/ 14070 h 282098"/>
                  <a:gd name="connsiteX13" fmla="*/ 74859 w 337903"/>
                  <a:gd name="connsiteY13" fmla="*/ 494 h 282098"/>
                  <a:gd name="connsiteX14" fmla="*/ 19985 w 337903"/>
                  <a:gd name="connsiteY14" fmla="*/ 3208 h 282098"/>
                  <a:gd name="connsiteX15" fmla="*/ 744 w 337903"/>
                  <a:gd name="connsiteY15" fmla="*/ 36753 h 28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7903" h="282098">
                    <a:moveTo>
                      <a:pt x="744" y="36753"/>
                    </a:moveTo>
                    <a:cubicBezTo>
                      <a:pt x="-342" y="44612"/>
                      <a:pt x="-451" y="52573"/>
                      <a:pt x="420" y="60458"/>
                    </a:cubicBezTo>
                    <a:lnTo>
                      <a:pt x="8221" y="172511"/>
                    </a:lnTo>
                    <a:cubicBezTo>
                      <a:pt x="8955" y="183073"/>
                      <a:pt x="9674" y="193608"/>
                      <a:pt x="10667" y="204143"/>
                    </a:cubicBezTo>
                    <a:cubicBezTo>
                      <a:pt x="12538" y="224587"/>
                      <a:pt x="15336" y="244870"/>
                      <a:pt x="18805" y="265124"/>
                    </a:cubicBezTo>
                    <a:cubicBezTo>
                      <a:pt x="18970" y="271112"/>
                      <a:pt x="23950" y="275836"/>
                      <a:pt x="29938" y="275684"/>
                    </a:cubicBezTo>
                    <a:cubicBezTo>
                      <a:pt x="64284" y="282952"/>
                      <a:pt x="99770" y="282662"/>
                      <a:pt x="134823" y="280682"/>
                    </a:cubicBezTo>
                    <a:cubicBezTo>
                      <a:pt x="188312" y="277697"/>
                      <a:pt x="325158" y="272048"/>
                      <a:pt x="333519" y="261187"/>
                    </a:cubicBezTo>
                    <a:cubicBezTo>
                      <a:pt x="341879" y="250326"/>
                      <a:pt x="337008" y="232760"/>
                      <a:pt x="326106" y="223977"/>
                    </a:cubicBezTo>
                    <a:cubicBezTo>
                      <a:pt x="315204" y="215196"/>
                      <a:pt x="134616" y="193785"/>
                      <a:pt x="134616" y="193785"/>
                    </a:cubicBezTo>
                    <a:cubicBezTo>
                      <a:pt x="136381" y="179802"/>
                      <a:pt x="141704" y="166634"/>
                      <a:pt x="146753" y="153357"/>
                    </a:cubicBezTo>
                    <a:cubicBezTo>
                      <a:pt x="155824" y="129810"/>
                      <a:pt x="164293" y="105491"/>
                      <a:pt x="164458" y="80266"/>
                    </a:cubicBezTo>
                    <a:cubicBezTo>
                      <a:pt x="164620" y="55042"/>
                      <a:pt x="155118" y="28520"/>
                      <a:pt x="134454" y="14070"/>
                    </a:cubicBezTo>
                    <a:cubicBezTo>
                      <a:pt x="117455" y="2206"/>
                      <a:pt x="95573" y="6"/>
                      <a:pt x="74859" y="494"/>
                    </a:cubicBezTo>
                    <a:cubicBezTo>
                      <a:pt x="59790" y="927"/>
                      <a:pt x="33751" y="-2683"/>
                      <a:pt x="19985" y="3208"/>
                    </a:cubicBezTo>
                    <a:cubicBezTo>
                      <a:pt x="9094" y="8005"/>
                      <a:pt x="2780" y="26088"/>
                      <a:pt x="744" y="36753"/>
                    </a:cubicBezTo>
                    <a:close/>
                  </a:path>
                </a:pathLst>
              </a:custGeom>
              <a:solidFill>
                <a:srgbClr val="FBBEBE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2" name="Freeform: Shape 1047">
                <a:extLst>
                  <a:ext uri="{FF2B5EF4-FFF2-40B4-BE49-F238E27FC236}">
                    <a16:creationId xmlns:a16="http://schemas.microsoft.com/office/drawing/2014/main" xmlns="" id="{44E1AAF9-36BA-4CCE-9F82-69D75D65A486}"/>
                  </a:ext>
                </a:extLst>
              </p:cNvPr>
              <p:cNvSpPr/>
              <p:nvPr/>
            </p:nvSpPr>
            <p:spPr>
              <a:xfrm>
                <a:off x="8595627" y="5716283"/>
                <a:ext cx="166819" cy="221196"/>
              </a:xfrm>
              <a:custGeom>
                <a:avLst/>
                <a:gdLst>
                  <a:gd name="connsiteX0" fmla="*/ 53437 w 166819"/>
                  <a:gd name="connsiteY0" fmla="*/ 17102 h 221196"/>
                  <a:gd name="connsiteX1" fmla="*/ 47411 w 166819"/>
                  <a:gd name="connsiteY1" fmla="*/ 26742 h 221196"/>
                  <a:gd name="connsiteX2" fmla="*/ 9128 w 166819"/>
                  <a:gd name="connsiteY2" fmla="*/ 183186 h 221196"/>
                  <a:gd name="connsiteX3" fmla="*/ 7363 w 166819"/>
                  <a:gd name="connsiteY3" fmla="*/ 190761 h 221196"/>
                  <a:gd name="connsiteX4" fmla="*/ 3373 w 166819"/>
                  <a:gd name="connsiteY4" fmla="*/ 195078 h 221196"/>
                  <a:gd name="connsiteX5" fmla="*/ 5165 w 166819"/>
                  <a:gd name="connsiteY5" fmla="*/ 216201 h 221196"/>
                  <a:gd name="connsiteX6" fmla="*/ 5925 w 166819"/>
                  <a:gd name="connsiteY6" fmla="*/ 216801 h 221196"/>
                  <a:gd name="connsiteX7" fmla="*/ 30660 w 166819"/>
                  <a:gd name="connsiteY7" fmla="*/ 204881 h 221196"/>
                  <a:gd name="connsiteX8" fmla="*/ 166659 w 166819"/>
                  <a:gd name="connsiteY8" fmla="*/ 220902 h 221196"/>
                  <a:gd name="connsiteX9" fmla="*/ 156150 w 166819"/>
                  <a:gd name="connsiteY9" fmla="*/ 187725 h 221196"/>
                  <a:gd name="connsiteX10" fmla="*/ 155745 w 166819"/>
                  <a:gd name="connsiteY10" fmla="*/ 34672 h 221196"/>
                  <a:gd name="connsiteX11" fmla="*/ 136875 w 166819"/>
                  <a:gd name="connsiteY11" fmla="*/ 11268 h 221196"/>
                  <a:gd name="connsiteX12" fmla="*/ 124793 w 166819"/>
                  <a:gd name="connsiteY12" fmla="*/ 8069 h 221196"/>
                  <a:gd name="connsiteX13" fmla="*/ 79016 w 166819"/>
                  <a:gd name="connsiteY13" fmla="*/ 631 h 221196"/>
                  <a:gd name="connsiteX14" fmla="*/ 69838 w 166819"/>
                  <a:gd name="connsiteY14" fmla="*/ 8189 h 221196"/>
                  <a:gd name="connsiteX15" fmla="*/ 53437 w 166819"/>
                  <a:gd name="connsiteY15" fmla="*/ 17102 h 2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819" h="221196">
                    <a:moveTo>
                      <a:pt x="53437" y="17102"/>
                    </a:moveTo>
                    <a:cubicBezTo>
                      <a:pt x="50791" y="19872"/>
                      <a:pt x="48740" y="23151"/>
                      <a:pt x="47411" y="26742"/>
                    </a:cubicBezTo>
                    <a:cubicBezTo>
                      <a:pt x="25464" y="76203"/>
                      <a:pt x="12499" y="129178"/>
                      <a:pt x="9128" y="183186"/>
                    </a:cubicBezTo>
                    <a:cubicBezTo>
                      <a:pt x="9187" y="185819"/>
                      <a:pt x="8579" y="188427"/>
                      <a:pt x="7363" y="190761"/>
                    </a:cubicBezTo>
                    <a:cubicBezTo>
                      <a:pt x="6164" y="192317"/>
                      <a:pt x="4828" y="193761"/>
                      <a:pt x="3373" y="195078"/>
                    </a:cubicBezTo>
                    <a:cubicBezTo>
                      <a:pt x="-1966" y="201407"/>
                      <a:pt x="-1164" y="210862"/>
                      <a:pt x="5165" y="216201"/>
                    </a:cubicBezTo>
                    <a:cubicBezTo>
                      <a:pt x="5410" y="216408"/>
                      <a:pt x="5664" y="216608"/>
                      <a:pt x="5925" y="216801"/>
                    </a:cubicBezTo>
                    <a:cubicBezTo>
                      <a:pt x="10404" y="208370"/>
                      <a:pt x="21128" y="205613"/>
                      <a:pt x="30660" y="204881"/>
                    </a:cubicBezTo>
                    <a:cubicBezTo>
                      <a:pt x="76301" y="201270"/>
                      <a:pt x="120882" y="222504"/>
                      <a:pt x="166659" y="220902"/>
                    </a:cubicBezTo>
                    <a:cubicBezTo>
                      <a:pt x="163431" y="209742"/>
                      <a:pt x="158785" y="199017"/>
                      <a:pt x="156150" y="187725"/>
                    </a:cubicBezTo>
                    <a:cubicBezTo>
                      <a:pt x="144501" y="137575"/>
                      <a:pt x="173556" y="82974"/>
                      <a:pt x="155745" y="34672"/>
                    </a:cubicBezTo>
                    <a:cubicBezTo>
                      <a:pt x="152185" y="25006"/>
                      <a:pt x="146240" y="15503"/>
                      <a:pt x="136875" y="11268"/>
                    </a:cubicBezTo>
                    <a:cubicBezTo>
                      <a:pt x="132996" y="9704"/>
                      <a:pt x="128937" y="8628"/>
                      <a:pt x="124793" y="8069"/>
                    </a:cubicBezTo>
                    <a:cubicBezTo>
                      <a:pt x="113225" y="5980"/>
                      <a:pt x="90199" y="-2954"/>
                      <a:pt x="79016" y="631"/>
                    </a:cubicBezTo>
                    <a:cubicBezTo>
                      <a:pt x="74886" y="1962"/>
                      <a:pt x="73261" y="5844"/>
                      <a:pt x="69838" y="8189"/>
                    </a:cubicBezTo>
                    <a:cubicBezTo>
                      <a:pt x="64640" y="11509"/>
                      <a:pt x="57745" y="12729"/>
                      <a:pt x="53437" y="17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3" name="Freeform: Shape 1048">
                <a:extLst>
                  <a:ext uri="{FF2B5EF4-FFF2-40B4-BE49-F238E27FC236}">
                    <a16:creationId xmlns:a16="http://schemas.microsoft.com/office/drawing/2014/main" xmlns="" id="{7E5C2155-A3C9-44BC-8D05-E0E021987C75}"/>
                  </a:ext>
                </a:extLst>
              </p:cNvPr>
              <p:cNvSpPr/>
              <p:nvPr/>
            </p:nvSpPr>
            <p:spPr>
              <a:xfrm>
                <a:off x="8965320" y="5895891"/>
                <a:ext cx="337903" cy="278246"/>
              </a:xfrm>
              <a:custGeom>
                <a:avLst/>
                <a:gdLst>
                  <a:gd name="connsiteX0" fmla="*/ 317595 w 337903"/>
                  <a:gd name="connsiteY0" fmla="*/ 3208 h 278246"/>
                  <a:gd name="connsiteX1" fmla="*/ 262723 w 337903"/>
                  <a:gd name="connsiteY1" fmla="*/ 494 h 278246"/>
                  <a:gd name="connsiteX2" fmla="*/ 203129 w 337903"/>
                  <a:gd name="connsiteY2" fmla="*/ 14070 h 278246"/>
                  <a:gd name="connsiteX3" fmla="*/ 173125 w 337903"/>
                  <a:gd name="connsiteY3" fmla="*/ 80266 h 278246"/>
                  <a:gd name="connsiteX4" fmla="*/ 190829 w 337903"/>
                  <a:gd name="connsiteY4" fmla="*/ 153357 h 278246"/>
                  <a:gd name="connsiteX5" fmla="*/ 202967 w 337903"/>
                  <a:gd name="connsiteY5" fmla="*/ 193785 h 278246"/>
                  <a:gd name="connsiteX6" fmla="*/ 11477 w 337903"/>
                  <a:gd name="connsiteY6" fmla="*/ 223977 h 278246"/>
                  <a:gd name="connsiteX7" fmla="*/ 4064 w 337903"/>
                  <a:gd name="connsiteY7" fmla="*/ 261187 h 278246"/>
                  <a:gd name="connsiteX8" fmla="*/ 307645 w 337903"/>
                  <a:gd name="connsiteY8" fmla="*/ 275684 h 278246"/>
                  <a:gd name="connsiteX9" fmla="*/ 318775 w 337903"/>
                  <a:gd name="connsiteY9" fmla="*/ 265124 h 278246"/>
                  <a:gd name="connsiteX10" fmla="*/ 326916 w 337903"/>
                  <a:gd name="connsiteY10" fmla="*/ 204143 h 278246"/>
                  <a:gd name="connsiteX11" fmla="*/ 329361 w 337903"/>
                  <a:gd name="connsiteY11" fmla="*/ 172511 h 278246"/>
                  <a:gd name="connsiteX12" fmla="*/ 337163 w 337903"/>
                  <a:gd name="connsiteY12" fmla="*/ 60458 h 278246"/>
                  <a:gd name="connsiteX13" fmla="*/ 336838 w 337903"/>
                  <a:gd name="connsiteY13" fmla="*/ 36753 h 278246"/>
                  <a:gd name="connsiteX14" fmla="*/ 317595 w 337903"/>
                  <a:gd name="connsiteY14" fmla="*/ 3208 h 278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7903" h="278246">
                    <a:moveTo>
                      <a:pt x="317595" y="3208"/>
                    </a:moveTo>
                    <a:cubicBezTo>
                      <a:pt x="303832" y="-2683"/>
                      <a:pt x="277792" y="927"/>
                      <a:pt x="262723" y="494"/>
                    </a:cubicBezTo>
                    <a:cubicBezTo>
                      <a:pt x="242010" y="6"/>
                      <a:pt x="220127" y="2206"/>
                      <a:pt x="203129" y="14070"/>
                    </a:cubicBezTo>
                    <a:cubicBezTo>
                      <a:pt x="182465" y="28520"/>
                      <a:pt x="172963" y="55042"/>
                      <a:pt x="173125" y="80266"/>
                    </a:cubicBezTo>
                    <a:cubicBezTo>
                      <a:pt x="173287" y="105491"/>
                      <a:pt x="181758" y="129810"/>
                      <a:pt x="190829" y="153357"/>
                    </a:cubicBezTo>
                    <a:cubicBezTo>
                      <a:pt x="195878" y="166634"/>
                      <a:pt x="201202" y="179802"/>
                      <a:pt x="202967" y="193785"/>
                    </a:cubicBezTo>
                    <a:cubicBezTo>
                      <a:pt x="202967" y="193785"/>
                      <a:pt x="22379" y="215196"/>
                      <a:pt x="11477" y="223977"/>
                    </a:cubicBezTo>
                    <a:cubicBezTo>
                      <a:pt x="575" y="232760"/>
                      <a:pt x="-4297" y="250326"/>
                      <a:pt x="4064" y="261187"/>
                    </a:cubicBezTo>
                    <a:cubicBezTo>
                      <a:pt x="12424" y="272048"/>
                      <a:pt x="273299" y="282952"/>
                      <a:pt x="307645" y="275684"/>
                    </a:cubicBezTo>
                    <a:cubicBezTo>
                      <a:pt x="313633" y="275836"/>
                      <a:pt x="318613" y="271112"/>
                      <a:pt x="318775" y="265124"/>
                    </a:cubicBezTo>
                    <a:cubicBezTo>
                      <a:pt x="322247" y="244870"/>
                      <a:pt x="325044" y="224587"/>
                      <a:pt x="326916" y="204143"/>
                    </a:cubicBezTo>
                    <a:cubicBezTo>
                      <a:pt x="327908" y="193608"/>
                      <a:pt x="328627" y="183073"/>
                      <a:pt x="329361" y="172511"/>
                    </a:cubicBezTo>
                    <a:lnTo>
                      <a:pt x="337163" y="60458"/>
                    </a:lnTo>
                    <a:cubicBezTo>
                      <a:pt x="338033" y="52573"/>
                      <a:pt x="337924" y="44612"/>
                      <a:pt x="336838" y="36753"/>
                    </a:cubicBezTo>
                    <a:cubicBezTo>
                      <a:pt x="334803" y="26088"/>
                      <a:pt x="328488" y="8005"/>
                      <a:pt x="317595" y="3208"/>
                    </a:cubicBezTo>
                    <a:close/>
                  </a:path>
                </a:pathLst>
              </a:custGeom>
              <a:solidFill>
                <a:srgbClr val="FBBEBE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4" name="Freeform: Shape 1049">
                <a:extLst>
                  <a:ext uri="{FF2B5EF4-FFF2-40B4-BE49-F238E27FC236}">
                    <a16:creationId xmlns:a16="http://schemas.microsoft.com/office/drawing/2014/main" xmlns="" id="{FF4B9A94-1BB0-4309-93F0-B3CD822BD169}"/>
                  </a:ext>
                </a:extLst>
              </p:cNvPr>
              <p:cNvSpPr/>
              <p:nvPr/>
            </p:nvSpPr>
            <p:spPr>
              <a:xfrm>
                <a:off x="9143609" y="5716283"/>
                <a:ext cx="166819" cy="221196"/>
              </a:xfrm>
              <a:custGeom>
                <a:avLst/>
                <a:gdLst>
                  <a:gd name="connsiteX0" fmla="*/ 96661 w 166819"/>
                  <a:gd name="connsiteY0" fmla="*/ 8189 h 221196"/>
                  <a:gd name="connsiteX1" fmla="*/ 87483 w 166819"/>
                  <a:gd name="connsiteY1" fmla="*/ 631 h 221196"/>
                  <a:gd name="connsiteX2" fmla="*/ 41706 w 166819"/>
                  <a:gd name="connsiteY2" fmla="*/ 8069 h 221196"/>
                  <a:gd name="connsiteX3" fmla="*/ 29624 w 166819"/>
                  <a:gd name="connsiteY3" fmla="*/ 11268 h 221196"/>
                  <a:gd name="connsiteX4" fmla="*/ 10754 w 166819"/>
                  <a:gd name="connsiteY4" fmla="*/ 34672 h 221196"/>
                  <a:gd name="connsiteX5" fmla="*/ 10349 w 166819"/>
                  <a:gd name="connsiteY5" fmla="*/ 187725 h 221196"/>
                  <a:gd name="connsiteX6" fmla="*/ -161 w 166819"/>
                  <a:gd name="connsiteY6" fmla="*/ 220902 h 221196"/>
                  <a:gd name="connsiteX7" fmla="*/ 135838 w 166819"/>
                  <a:gd name="connsiteY7" fmla="*/ 204881 h 221196"/>
                  <a:gd name="connsiteX8" fmla="*/ 160574 w 166819"/>
                  <a:gd name="connsiteY8" fmla="*/ 216801 h 221196"/>
                  <a:gd name="connsiteX9" fmla="*/ 161334 w 166819"/>
                  <a:gd name="connsiteY9" fmla="*/ 216201 h 221196"/>
                  <a:gd name="connsiteX10" fmla="*/ 163126 w 166819"/>
                  <a:gd name="connsiteY10" fmla="*/ 195078 h 221196"/>
                  <a:gd name="connsiteX11" fmla="*/ 159136 w 166819"/>
                  <a:gd name="connsiteY11" fmla="*/ 190761 h 221196"/>
                  <a:gd name="connsiteX12" fmla="*/ 157371 w 166819"/>
                  <a:gd name="connsiteY12" fmla="*/ 183186 h 221196"/>
                  <a:gd name="connsiteX13" fmla="*/ 119088 w 166819"/>
                  <a:gd name="connsiteY13" fmla="*/ 26740 h 221196"/>
                  <a:gd name="connsiteX14" fmla="*/ 113062 w 166819"/>
                  <a:gd name="connsiteY14" fmla="*/ 17102 h 221196"/>
                  <a:gd name="connsiteX15" fmla="*/ 96661 w 166819"/>
                  <a:gd name="connsiteY15" fmla="*/ 8189 h 2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819" h="221196">
                    <a:moveTo>
                      <a:pt x="96661" y="8189"/>
                    </a:moveTo>
                    <a:cubicBezTo>
                      <a:pt x="93238" y="5844"/>
                      <a:pt x="91612" y="1962"/>
                      <a:pt x="87483" y="631"/>
                    </a:cubicBezTo>
                    <a:cubicBezTo>
                      <a:pt x="76300" y="-2954"/>
                      <a:pt x="53273" y="5980"/>
                      <a:pt x="41706" y="8069"/>
                    </a:cubicBezTo>
                    <a:cubicBezTo>
                      <a:pt x="37562" y="8628"/>
                      <a:pt x="33503" y="9704"/>
                      <a:pt x="29624" y="11268"/>
                    </a:cubicBezTo>
                    <a:cubicBezTo>
                      <a:pt x="20258" y="15503"/>
                      <a:pt x="14313" y="25006"/>
                      <a:pt x="10754" y="34672"/>
                    </a:cubicBezTo>
                    <a:cubicBezTo>
                      <a:pt x="-7057" y="82976"/>
                      <a:pt x="21997" y="137575"/>
                      <a:pt x="10349" y="187725"/>
                    </a:cubicBezTo>
                    <a:cubicBezTo>
                      <a:pt x="7713" y="199017"/>
                      <a:pt x="3068" y="209742"/>
                      <a:pt x="-161" y="220902"/>
                    </a:cubicBezTo>
                    <a:cubicBezTo>
                      <a:pt x="45617" y="222504"/>
                      <a:pt x="90197" y="201270"/>
                      <a:pt x="135838" y="204881"/>
                    </a:cubicBezTo>
                    <a:cubicBezTo>
                      <a:pt x="145370" y="205615"/>
                      <a:pt x="156095" y="208370"/>
                      <a:pt x="160574" y="216801"/>
                    </a:cubicBezTo>
                    <a:cubicBezTo>
                      <a:pt x="160834" y="216608"/>
                      <a:pt x="161088" y="216408"/>
                      <a:pt x="161334" y="216201"/>
                    </a:cubicBezTo>
                    <a:cubicBezTo>
                      <a:pt x="167663" y="210862"/>
                      <a:pt x="168465" y="201407"/>
                      <a:pt x="163126" y="195078"/>
                    </a:cubicBezTo>
                    <a:cubicBezTo>
                      <a:pt x="161671" y="193761"/>
                      <a:pt x="160335" y="192317"/>
                      <a:pt x="159136" y="190761"/>
                    </a:cubicBezTo>
                    <a:cubicBezTo>
                      <a:pt x="157920" y="188424"/>
                      <a:pt x="157311" y="185819"/>
                      <a:pt x="157371" y="183186"/>
                    </a:cubicBezTo>
                    <a:cubicBezTo>
                      <a:pt x="154000" y="129178"/>
                      <a:pt x="141036" y="76203"/>
                      <a:pt x="119088" y="26740"/>
                    </a:cubicBezTo>
                    <a:cubicBezTo>
                      <a:pt x="117758" y="23151"/>
                      <a:pt x="115708" y="19872"/>
                      <a:pt x="113062" y="17102"/>
                    </a:cubicBezTo>
                    <a:cubicBezTo>
                      <a:pt x="108753" y="12729"/>
                      <a:pt x="101859" y="11509"/>
                      <a:pt x="96661" y="818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5" name="Freeform: Shape 1050">
                <a:extLst>
                  <a:ext uri="{FF2B5EF4-FFF2-40B4-BE49-F238E27FC236}">
                    <a16:creationId xmlns:a16="http://schemas.microsoft.com/office/drawing/2014/main" xmlns="" id="{E99595B5-AF14-4B56-84CD-8935AE0A3781}"/>
                  </a:ext>
                </a:extLst>
              </p:cNvPr>
              <p:cNvSpPr/>
              <p:nvPr/>
            </p:nvSpPr>
            <p:spPr>
              <a:xfrm>
                <a:off x="8873086" y="6095738"/>
                <a:ext cx="81396" cy="81396"/>
              </a:xfrm>
              <a:custGeom>
                <a:avLst/>
                <a:gdLst>
                  <a:gd name="connsiteX0" fmla="*/ 81397 w 81396"/>
                  <a:gd name="connsiteY0" fmla="*/ 40698 h 81396"/>
                  <a:gd name="connsiteX1" fmla="*/ 40698 w 81396"/>
                  <a:gd name="connsiteY1" fmla="*/ 81397 h 81396"/>
                  <a:gd name="connsiteX2" fmla="*/ 0 w 81396"/>
                  <a:gd name="connsiteY2" fmla="*/ 40698 h 81396"/>
                  <a:gd name="connsiteX3" fmla="*/ 40698 w 81396"/>
                  <a:gd name="connsiteY3" fmla="*/ 0 h 81396"/>
                  <a:gd name="connsiteX4" fmla="*/ 81397 w 81396"/>
                  <a:gd name="connsiteY4" fmla="*/ 40698 h 8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96" h="81396">
                    <a:moveTo>
                      <a:pt x="81397" y="40698"/>
                    </a:moveTo>
                    <a:cubicBezTo>
                      <a:pt x="81397" y="63175"/>
                      <a:pt x="63175" y="81397"/>
                      <a:pt x="40698" y="81397"/>
                    </a:cubicBezTo>
                    <a:cubicBezTo>
                      <a:pt x="18221" y="81397"/>
                      <a:pt x="0" y="63175"/>
                      <a:pt x="0" y="40698"/>
                    </a:cubicBezTo>
                    <a:cubicBezTo>
                      <a:pt x="0" y="18221"/>
                      <a:pt x="18221" y="0"/>
                      <a:pt x="40698" y="0"/>
                    </a:cubicBezTo>
                    <a:cubicBezTo>
                      <a:pt x="63175" y="0"/>
                      <a:pt x="81397" y="18221"/>
                      <a:pt x="81397" y="40698"/>
                    </a:cubicBezTo>
                    <a:close/>
                  </a:path>
                </a:pathLst>
              </a:custGeom>
              <a:solidFill>
                <a:srgbClr val="FBBEBE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6" name="Freeform: Shape 1051">
                <a:extLst>
                  <a:ext uri="{FF2B5EF4-FFF2-40B4-BE49-F238E27FC236}">
                    <a16:creationId xmlns:a16="http://schemas.microsoft.com/office/drawing/2014/main" xmlns="" id="{20F28C70-BD9D-4DBE-A21E-92724B29B0BE}"/>
                  </a:ext>
                </a:extLst>
              </p:cNvPr>
              <p:cNvSpPr/>
              <p:nvPr/>
            </p:nvSpPr>
            <p:spPr>
              <a:xfrm>
                <a:off x="8963203" y="6095738"/>
                <a:ext cx="81396" cy="81396"/>
              </a:xfrm>
              <a:custGeom>
                <a:avLst/>
                <a:gdLst>
                  <a:gd name="connsiteX0" fmla="*/ 81397 w 81396"/>
                  <a:gd name="connsiteY0" fmla="*/ 40698 h 81396"/>
                  <a:gd name="connsiteX1" fmla="*/ 40698 w 81396"/>
                  <a:gd name="connsiteY1" fmla="*/ 81397 h 81396"/>
                  <a:gd name="connsiteX2" fmla="*/ 0 w 81396"/>
                  <a:gd name="connsiteY2" fmla="*/ 40698 h 81396"/>
                  <a:gd name="connsiteX3" fmla="*/ 40698 w 81396"/>
                  <a:gd name="connsiteY3" fmla="*/ 0 h 81396"/>
                  <a:gd name="connsiteX4" fmla="*/ 81397 w 81396"/>
                  <a:gd name="connsiteY4" fmla="*/ 40698 h 8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96" h="81396">
                    <a:moveTo>
                      <a:pt x="81397" y="40698"/>
                    </a:moveTo>
                    <a:cubicBezTo>
                      <a:pt x="81397" y="63175"/>
                      <a:pt x="63175" y="81397"/>
                      <a:pt x="40698" y="81397"/>
                    </a:cubicBezTo>
                    <a:cubicBezTo>
                      <a:pt x="18221" y="81397"/>
                      <a:pt x="0" y="63175"/>
                      <a:pt x="0" y="40698"/>
                    </a:cubicBezTo>
                    <a:cubicBezTo>
                      <a:pt x="0" y="18221"/>
                      <a:pt x="18221" y="0"/>
                      <a:pt x="40698" y="0"/>
                    </a:cubicBezTo>
                    <a:cubicBezTo>
                      <a:pt x="63175" y="0"/>
                      <a:pt x="81397" y="18221"/>
                      <a:pt x="81397" y="40698"/>
                    </a:cubicBezTo>
                    <a:close/>
                  </a:path>
                </a:pathLst>
              </a:custGeom>
              <a:solidFill>
                <a:srgbClr val="FBBEBE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7" name="Freeform: Shape 1052">
                <a:extLst>
                  <a:ext uri="{FF2B5EF4-FFF2-40B4-BE49-F238E27FC236}">
                    <a16:creationId xmlns:a16="http://schemas.microsoft.com/office/drawing/2014/main" xmlns="" id="{15EDFAC3-5DC6-4F99-AE6A-B487F45BE851}"/>
                  </a:ext>
                </a:extLst>
              </p:cNvPr>
              <p:cNvSpPr/>
              <p:nvPr/>
            </p:nvSpPr>
            <p:spPr>
              <a:xfrm>
                <a:off x="8671364" y="5839690"/>
                <a:ext cx="608382" cy="388455"/>
              </a:xfrm>
              <a:custGeom>
                <a:avLst/>
                <a:gdLst>
                  <a:gd name="connsiteX0" fmla="*/ 583598 w 608382"/>
                  <a:gd name="connsiteY0" fmla="*/ 388247 h 388455"/>
                  <a:gd name="connsiteX1" fmla="*/ 24464 w 608382"/>
                  <a:gd name="connsiteY1" fmla="*/ 388247 h 388455"/>
                  <a:gd name="connsiteX2" fmla="*/ -161 w 608382"/>
                  <a:gd name="connsiteY2" fmla="*/ 363626 h 388455"/>
                  <a:gd name="connsiteX3" fmla="*/ -161 w 608382"/>
                  <a:gd name="connsiteY3" fmla="*/ 24414 h 388455"/>
                  <a:gd name="connsiteX4" fmla="*/ 24464 w 608382"/>
                  <a:gd name="connsiteY4" fmla="*/ -209 h 388455"/>
                  <a:gd name="connsiteX5" fmla="*/ 583598 w 608382"/>
                  <a:gd name="connsiteY5" fmla="*/ -209 h 388455"/>
                  <a:gd name="connsiteX6" fmla="*/ 608222 w 608382"/>
                  <a:gd name="connsiteY6" fmla="*/ 24414 h 388455"/>
                  <a:gd name="connsiteX7" fmla="*/ 608222 w 608382"/>
                  <a:gd name="connsiteY7" fmla="*/ 363626 h 388455"/>
                  <a:gd name="connsiteX8" fmla="*/ 583598 w 608382"/>
                  <a:gd name="connsiteY8" fmla="*/ 388247 h 38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382" h="388455">
                    <a:moveTo>
                      <a:pt x="583598" y="388247"/>
                    </a:moveTo>
                    <a:lnTo>
                      <a:pt x="24464" y="388247"/>
                    </a:lnTo>
                    <a:cubicBezTo>
                      <a:pt x="10871" y="388232"/>
                      <a:pt x="-144" y="377217"/>
                      <a:pt x="-161" y="363626"/>
                    </a:cubicBezTo>
                    <a:lnTo>
                      <a:pt x="-161" y="24414"/>
                    </a:lnTo>
                    <a:cubicBezTo>
                      <a:pt x="-144" y="10821"/>
                      <a:pt x="10871" y="-194"/>
                      <a:pt x="24464" y="-209"/>
                    </a:cubicBezTo>
                    <a:lnTo>
                      <a:pt x="583598" y="-209"/>
                    </a:lnTo>
                    <a:cubicBezTo>
                      <a:pt x="597190" y="-194"/>
                      <a:pt x="608205" y="10821"/>
                      <a:pt x="608222" y="24414"/>
                    </a:cubicBezTo>
                    <a:lnTo>
                      <a:pt x="608222" y="363626"/>
                    </a:lnTo>
                    <a:cubicBezTo>
                      <a:pt x="608205" y="377217"/>
                      <a:pt x="597190" y="388232"/>
                      <a:pt x="583598" y="388247"/>
                    </a:cubicBezTo>
                    <a:close/>
                  </a:path>
                </a:pathLst>
              </a:custGeom>
              <a:solidFill>
                <a:srgbClr val="3F3D56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8" name="Freeform: Shape 1053">
                <a:extLst>
                  <a:ext uri="{FF2B5EF4-FFF2-40B4-BE49-F238E27FC236}">
                    <a16:creationId xmlns:a16="http://schemas.microsoft.com/office/drawing/2014/main" xmlns="" id="{130A67B3-6D98-468B-A710-BF53B8249307}"/>
                  </a:ext>
                </a:extLst>
              </p:cNvPr>
              <p:cNvSpPr/>
              <p:nvPr/>
            </p:nvSpPr>
            <p:spPr>
              <a:xfrm>
                <a:off x="8957907" y="6017627"/>
                <a:ext cx="32582" cy="32582"/>
              </a:xfrm>
              <a:custGeom>
                <a:avLst/>
                <a:gdLst>
                  <a:gd name="connsiteX0" fmla="*/ 32582 w 32582"/>
                  <a:gd name="connsiteY0" fmla="*/ 16291 h 32582"/>
                  <a:gd name="connsiteX1" fmla="*/ 16291 w 32582"/>
                  <a:gd name="connsiteY1" fmla="*/ 32582 h 32582"/>
                  <a:gd name="connsiteX2" fmla="*/ 0 w 32582"/>
                  <a:gd name="connsiteY2" fmla="*/ 16291 h 32582"/>
                  <a:gd name="connsiteX3" fmla="*/ 16291 w 32582"/>
                  <a:gd name="connsiteY3" fmla="*/ 0 h 32582"/>
                  <a:gd name="connsiteX4" fmla="*/ 32582 w 32582"/>
                  <a:gd name="connsiteY4" fmla="*/ 16291 h 32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82" h="32582">
                    <a:moveTo>
                      <a:pt x="32582" y="16291"/>
                    </a:moveTo>
                    <a:cubicBezTo>
                      <a:pt x="32582" y="25288"/>
                      <a:pt x="25288" y="32582"/>
                      <a:pt x="16291" y="32582"/>
                    </a:cubicBezTo>
                    <a:cubicBezTo>
                      <a:pt x="7294" y="32582"/>
                      <a:pt x="0" y="25288"/>
                      <a:pt x="0" y="16291"/>
                    </a:cubicBezTo>
                    <a:cubicBezTo>
                      <a:pt x="0" y="7294"/>
                      <a:pt x="7294" y="0"/>
                      <a:pt x="16291" y="0"/>
                    </a:cubicBezTo>
                    <a:cubicBezTo>
                      <a:pt x="25288" y="0"/>
                      <a:pt x="32582" y="7294"/>
                      <a:pt x="32582" y="162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19" name="Freeform: Shape 1054">
                <a:extLst>
                  <a:ext uri="{FF2B5EF4-FFF2-40B4-BE49-F238E27FC236}">
                    <a16:creationId xmlns:a16="http://schemas.microsoft.com/office/drawing/2014/main" xmlns="" id="{31C7B320-D60B-4BD6-B3B6-2B82062081F7}"/>
                  </a:ext>
                </a:extLst>
              </p:cNvPr>
              <p:cNvSpPr/>
              <p:nvPr/>
            </p:nvSpPr>
            <p:spPr>
              <a:xfrm>
                <a:off x="8015595" y="6159725"/>
                <a:ext cx="1874867" cy="71006"/>
              </a:xfrm>
              <a:custGeom>
                <a:avLst/>
                <a:gdLst>
                  <a:gd name="connsiteX0" fmla="*/ 1874868 w 1874867"/>
                  <a:gd name="connsiteY0" fmla="*/ 0 h 71006"/>
                  <a:gd name="connsiteX1" fmla="*/ 0 w 1874867"/>
                  <a:gd name="connsiteY1" fmla="*/ 0 h 71006"/>
                  <a:gd name="connsiteX2" fmla="*/ 0 w 1874867"/>
                  <a:gd name="connsiteY2" fmla="*/ 57614 h 71006"/>
                  <a:gd name="connsiteX3" fmla="*/ 110896 w 1874867"/>
                  <a:gd name="connsiteY3" fmla="*/ 57614 h 71006"/>
                  <a:gd name="connsiteX4" fmla="*/ 110896 w 1874867"/>
                  <a:gd name="connsiteY4" fmla="*/ 71006 h 71006"/>
                  <a:gd name="connsiteX5" fmla="*/ 1764014 w 1874867"/>
                  <a:gd name="connsiteY5" fmla="*/ 71006 h 71006"/>
                  <a:gd name="connsiteX6" fmla="*/ 1764014 w 1874867"/>
                  <a:gd name="connsiteY6" fmla="*/ 57614 h 71006"/>
                  <a:gd name="connsiteX7" fmla="*/ 1874868 w 1874867"/>
                  <a:gd name="connsiteY7" fmla="*/ 57614 h 71006"/>
                  <a:gd name="connsiteX8" fmla="*/ 1874868 w 1874867"/>
                  <a:gd name="connsiteY8" fmla="*/ 0 h 7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4867" h="71006">
                    <a:moveTo>
                      <a:pt x="1874868" y="0"/>
                    </a:moveTo>
                    <a:lnTo>
                      <a:pt x="0" y="0"/>
                    </a:lnTo>
                    <a:lnTo>
                      <a:pt x="0" y="57614"/>
                    </a:lnTo>
                    <a:lnTo>
                      <a:pt x="110896" y="57614"/>
                    </a:lnTo>
                    <a:lnTo>
                      <a:pt x="110896" y="71006"/>
                    </a:lnTo>
                    <a:lnTo>
                      <a:pt x="1764014" y="71006"/>
                    </a:lnTo>
                    <a:lnTo>
                      <a:pt x="1764014" y="57614"/>
                    </a:lnTo>
                    <a:lnTo>
                      <a:pt x="1874868" y="57614"/>
                    </a:lnTo>
                    <a:lnTo>
                      <a:pt x="1874868" y="0"/>
                    </a:lnTo>
                    <a:close/>
                  </a:path>
                </a:pathLst>
              </a:custGeom>
              <a:solidFill>
                <a:srgbClr val="F1F1F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0" name="Freeform: Shape 1055">
                <a:extLst>
                  <a:ext uri="{FF2B5EF4-FFF2-40B4-BE49-F238E27FC236}">
                    <a16:creationId xmlns:a16="http://schemas.microsoft.com/office/drawing/2014/main" xmlns="" id="{527F85AA-549F-4125-9D40-01D00933DB4E}"/>
                  </a:ext>
                </a:extLst>
              </p:cNvPr>
              <p:cNvSpPr/>
              <p:nvPr/>
            </p:nvSpPr>
            <p:spPr>
              <a:xfrm>
                <a:off x="8775910" y="5349399"/>
                <a:ext cx="43872" cy="118584"/>
              </a:xfrm>
              <a:custGeom>
                <a:avLst/>
                <a:gdLst>
                  <a:gd name="connsiteX0" fmla="*/ 43711 w 43872"/>
                  <a:gd name="connsiteY0" fmla="*/ 118376 h 118584"/>
                  <a:gd name="connsiteX1" fmla="*/ 43711 w 43872"/>
                  <a:gd name="connsiteY1" fmla="*/ 118376 h 118584"/>
                  <a:gd name="connsiteX2" fmla="*/ -161 w 43872"/>
                  <a:gd name="connsiteY2" fmla="*/ 70943 h 118584"/>
                  <a:gd name="connsiteX3" fmla="*/ -161 w 43872"/>
                  <a:gd name="connsiteY3" fmla="*/ 70943 h 118584"/>
                  <a:gd name="connsiteX4" fmla="*/ -161 w 43872"/>
                  <a:gd name="connsiteY4" fmla="*/ 47225 h 118584"/>
                  <a:gd name="connsiteX5" fmla="*/ 43709 w 43872"/>
                  <a:gd name="connsiteY5" fmla="*/ -209 h 118584"/>
                  <a:gd name="connsiteX6" fmla="*/ 43709 w 43872"/>
                  <a:gd name="connsiteY6" fmla="*/ -209 h 118584"/>
                  <a:gd name="connsiteX7" fmla="*/ 43709 w 43872"/>
                  <a:gd name="connsiteY7" fmla="*/ 118376 h 11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72" h="118584">
                    <a:moveTo>
                      <a:pt x="43711" y="118376"/>
                    </a:moveTo>
                    <a:lnTo>
                      <a:pt x="43711" y="118376"/>
                    </a:lnTo>
                    <a:cubicBezTo>
                      <a:pt x="19481" y="118376"/>
                      <a:pt x="-161" y="97140"/>
                      <a:pt x="-161" y="70943"/>
                    </a:cubicBezTo>
                    <a:lnTo>
                      <a:pt x="-161" y="70943"/>
                    </a:lnTo>
                    <a:lnTo>
                      <a:pt x="-161" y="47225"/>
                    </a:lnTo>
                    <a:cubicBezTo>
                      <a:pt x="-161" y="21028"/>
                      <a:pt x="19481" y="-209"/>
                      <a:pt x="43709" y="-209"/>
                    </a:cubicBezTo>
                    <a:lnTo>
                      <a:pt x="43709" y="-209"/>
                    </a:lnTo>
                    <a:lnTo>
                      <a:pt x="43709" y="118376"/>
                    </a:ln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1" name="Freeform: Shape 1056">
                <a:extLst>
                  <a:ext uri="{FF2B5EF4-FFF2-40B4-BE49-F238E27FC236}">
                    <a16:creationId xmlns:a16="http://schemas.microsoft.com/office/drawing/2014/main" xmlns="" id="{B9CAEE67-62FD-46A8-9CD1-8A9C990CE83A}"/>
                  </a:ext>
                </a:extLst>
              </p:cNvPr>
              <p:cNvSpPr/>
              <p:nvPr/>
            </p:nvSpPr>
            <p:spPr>
              <a:xfrm>
                <a:off x="9099793" y="5349399"/>
                <a:ext cx="43872" cy="118584"/>
              </a:xfrm>
              <a:custGeom>
                <a:avLst/>
                <a:gdLst>
                  <a:gd name="connsiteX0" fmla="*/ -161 w 43872"/>
                  <a:gd name="connsiteY0" fmla="*/ -209 h 118584"/>
                  <a:gd name="connsiteX1" fmla="*/ -161 w 43872"/>
                  <a:gd name="connsiteY1" fmla="*/ -209 h 118584"/>
                  <a:gd name="connsiteX2" fmla="*/ 43711 w 43872"/>
                  <a:gd name="connsiteY2" fmla="*/ 47225 h 118584"/>
                  <a:gd name="connsiteX3" fmla="*/ 43711 w 43872"/>
                  <a:gd name="connsiteY3" fmla="*/ 70943 h 118584"/>
                  <a:gd name="connsiteX4" fmla="*/ -161 w 43872"/>
                  <a:gd name="connsiteY4" fmla="*/ 118376 h 118584"/>
                  <a:gd name="connsiteX5" fmla="*/ -161 w 43872"/>
                  <a:gd name="connsiteY5" fmla="*/ 118376 h 118584"/>
                  <a:gd name="connsiteX6" fmla="*/ -161 w 43872"/>
                  <a:gd name="connsiteY6" fmla="*/ -209 h 11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72" h="118584">
                    <a:moveTo>
                      <a:pt x="-161" y="-209"/>
                    </a:moveTo>
                    <a:lnTo>
                      <a:pt x="-161" y="-209"/>
                    </a:lnTo>
                    <a:cubicBezTo>
                      <a:pt x="24069" y="-209"/>
                      <a:pt x="43711" y="21028"/>
                      <a:pt x="43711" y="47225"/>
                    </a:cubicBezTo>
                    <a:lnTo>
                      <a:pt x="43711" y="70943"/>
                    </a:lnTo>
                    <a:cubicBezTo>
                      <a:pt x="43711" y="97140"/>
                      <a:pt x="24069" y="118376"/>
                      <a:pt x="-161" y="118376"/>
                    </a:cubicBezTo>
                    <a:lnTo>
                      <a:pt x="-161" y="118376"/>
                    </a:lnTo>
                    <a:lnTo>
                      <a:pt x="-161" y="-209"/>
                    </a:ln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2" name="Freeform: Shape 1057">
                <a:extLst>
                  <a:ext uri="{FF2B5EF4-FFF2-40B4-BE49-F238E27FC236}">
                    <a16:creationId xmlns:a16="http://schemas.microsoft.com/office/drawing/2014/main" xmlns="" id="{3A7404A9-5D70-4ED2-9E62-122CFDADBD9C}"/>
                  </a:ext>
                </a:extLst>
              </p:cNvPr>
              <p:cNvSpPr/>
              <p:nvPr/>
            </p:nvSpPr>
            <p:spPr>
              <a:xfrm>
                <a:off x="8788672" y="5219934"/>
                <a:ext cx="334110" cy="180626"/>
              </a:xfrm>
              <a:custGeom>
                <a:avLst/>
                <a:gdLst>
                  <a:gd name="connsiteX0" fmla="*/ 333950 w 334110"/>
                  <a:gd name="connsiteY0" fmla="*/ 180418 h 180626"/>
                  <a:gd name="connsiteX1" fmla="*/ 326989 w 334110"/>
                  <a:gd name="connsiteY1" fmla="*/ 180418 h 180626"/>
                  <a:gd name="connsiteX2" fmla="*/ 166894 w 334110"/>
                  <a:gd name="connsiteY2" fmla="*/ 7318 h 180626"/>
                  <a:gd name="connsiteX3" fmla="*/ 6800 w 334110"/>
                  <a:gd name="connsiteY3" fmla="*/ 180418 h 180626"/>
                  <a:gd name="connsiteX4" fmla="*/ -161 w 334110"/>
                  <a:gd name="connsiteY4" fmla="*/ 180418 h 180626"/>
                  <a:gd name="connsiteX5" fmla="*/ 166894 w 334110"/>
                  <a:gd name="connsiteY5" fmla="*/ -209 h 180626"/>
                  <a:gd name="connsiteX6" fmla="*/ 333950 w 334110"/>
                  <a:gd name="connsiteY6" fmla="*/ 180418 h 18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110" h="180626">
                    <a:moveTo>
                      <a:pt x="333950" y="180418"/>
                    </a:moveTo>
                    <a:lnTo>
                      <a:pt x="326989" y="180418"/>
                    </a:lnTo>
                    <a:cubicBezTo>
                      <a:pt x="326989" y="84971"/>
                      <a:pt x="255170" y="7318"/>
                      <a:pt x="166894" y="7318"/>
                    </a:cubicBezTo>
                    <a:cubicBezTo>
                      <a:pt x="78617" y="7318"/>
                      <a:pt x="6800" y="84971"/>
                      <a:pt x="6800" y="180418"/>
                    </a:cubicBezTo>
                    <a:lnTo>
                      <a:pt x="-161" y="180418"/>
                    </a:lnTo>
                    <a:cubicBezTo>
                      <a:pt x="-161" y="80820"/>
                      <a:pt x="74778" y="-209"/>
                      <a:pt x="166894" y="-209"/>
                    </a:cubicBezTo>
                    <a:cubicBezTo>
                      <a:pt x="259009" y="-209"/>
                      <a:pt x="333950" y="80820"/>
                      <a:pt x="333950" y="1804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</p:grpSp>
        <p:grpSp>
          <p:nvGrpSpPr>
            <p:cNvPr id="123" name="Graphic 75">
              <a:extLst>
                <a:ext uri="{FF2B5EF4-FFF2-40B4-BE49-F238E27FC236}">
                  <a16:creationId xmlns:a16="http://schemas.microsoft.com/office/drawing/2014/main" xmlns="" id="{D8778E6A-1D7C-48CB-908F-D8D2D138D3D1}"/>
                </a:ext>
              </a:extLst>
            </p:cNvPr>
            <p:cNvGrpSpPr/>
            <p:nvPr/>
          </p:nvGrpSpPr>
          <p:grpSpPr>
            <a:xfrm>
              <a:off x="3814655" y="2754845"/>
              <a:ext cx="712807" cy="602147"/>
              <a:chOff x="2690813" y="3722152"/>
              <a:chExt cx="3058162" cy="2583398"/>
            </a:xfrm>
          </p:grpSpPr>
          <p:sp>
            <p:nvSpPr>
              <p:cNvPr id="124" name="Freeform: Shape 77">
                <a:extLst>
                  <a:ext uri="{FF2B5EF4-FFF2-40B4-BE49-F238E27FC236}">
                    <a16:creationId xmlns:a16="http://schemas.microsoft.com/office/drawing/2014/main" xmlns="" id="{B68805CB-2BB7-4C93-B407-FCE6AAF78A1A}"/>
                  </a:ext>
                </a:extLst>
              </p:cNvPr>
              <p:cNvSpPr/>
              <p:nvPr/>
            </p:nvSpPr>
            <p:spPr>
              <a:xfrm>
                <a:off x="4651013" y="4606324"/>
                <a:ext cx="1068134" cy="42300"/>
              </a:xfrm>
              <a:custGeom>
                <a:avLst/>
                <a:gdLst>
                  <a:gd name="connsiteX0" fmla="*/ 1057797 w 1068134"/>
                  <a:gd name="connsiteY0" fmla="*/ -148 h 42300"/>
                  <a:gd name="connsiteX1" fmla="*/ 1067892 w 1068134"/>
                  <a:gd name="connsiteY1" fmla="*/ 42153 h 42300"/>
                  <a:gd name="connsiteX2" fmla="*/ -242 w 1068134"/>
                  <a:gd name="connsiteY2" fmla="*/ 42153 h 42300"/>
                  <a:gd name="connsiteX3" fmla="*/ -242 w 1068134"/>
                  <a:gd name="connsiteY3" fmla="*/ -148 h 4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8134" h="42300">
                    <a:moveTo>
                      <a:pt x="1057797" y="-148"/>
                    </a:moveTo>
                    <a:cubicBezTo>
                      <a:pt x="1061389" y="13881"/>
                      <a:pt x="1064754" y="27981"/>
                      <a:pt x="1067892" y="42153"/>
                    </a:cubicBezTo>
                    <a:lnTo>
                      <a:pt x="-242" y="42153"/>
                    </a:lnTo>
                    <a:lnTo>
                      <a:pt x="-242" y="-148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5" name="Freeform: Shape 78">
                <a:extLst>
                  <a:ext uri="{FF2B5EF4-FFF2-40B4-BE49-F238E27FC236}">
                    <a16:creationId xmlns:a16="http://schemas.microsoft.com/office/drawing/2014/main" xmlns="" id="{5A6F4E6E-B8CC-41DD-8CE0-5F445181CF99}"/>
                  </a:ext>
                </a:extLst>
              </p:cNvPr>
              <p:cNvSpPr/>
              <p:nvPr/>
            </p:nvSpPr>
            <p:spPr>
              <a:xfrm>
                <a:off x="5589206" y="4303074"/>
                <a:ext cx="92300" cy="314798"/>
              </a:xfrm>
              <a:custGeom>
                <a:avLst/>
                <a:gdLst>
                  <a:gd name="connsiteX0" fmla="*/ 85557 w 92300"/>
                  <a:gd name="connsiteY0" fmla="*/ 191597 h 314798"/>
                  <a:gd name="connsiteX1" fmla="*/ 25506 w 92300"/>
                  <a:gd name="connsiteY1" fmla="*/ 49339 h 314798"/>
                  <a:gd name="connsiteX2" fmla="*/ 3650 w 92300"/>
                  <a:gd name="connsiteY2" fmla="*/ 7038 h 314798"/>
                  <a:gd name="connsiteX3" fmla="*/ -242 w 92300"/>
                  <a:gd name="connsiteY3" fmla="*/ -148 h 314798"/>
                  <a:gd name="connsiteX4" fmla="*/ -242 w 92300"/>
                  <a:gd name="connsiteY4" fmla="*/ 314650 h 314798"/>
                  <a:gd name="connsiteX5" fmla="*/ 92059 w 92300"/>
                  <a:gd name="connsiteY5" fmla="*/ 314650 h 314798"/>
                  <a:gd name="connsiteX6" fmla="*/ 92059 w 92300"/>
                  <a:gd name="connsiteY6" fmla="*/ 210331 h 3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300" h="314798">
                    <a:moveTo>
                      <a:pt x="85557" y="191597"/>
                    </a:moveTo>
                    <a:cubicBezTo>
                      <a:pt x="68361" y="143036"/>
                      <a:pt x="48309" y="95533"/>
                      <a:pt x="25506" y="49339"/>
                    </a:cubicBezTo>
                    <a:cubicBezTo>
                      <a:pt x="18492" y="35096"/>
                      <a:pt x="11206" y="20996"/>
                      <a:pt x="3650" y="7038"/>
                    </a:cubicBezTo>
                    <a:cubicBezTo>
                      <a:pt x="2409" y="4643"/>
                      <a:pt x="1084" y="2247"/>
                      <a:pt x="-242" y="-148"/>
                    </a:cubicBezTo>
                    <a:lnTo>
                      <a:pt x="-242" y="314650"/>
                    </a:lnTo>
                    <a:lnTo>
                      <a:pt x="92059" y="314650"/>
                    </a:lnTo>
                    <a:lnTo>
                      <a:pt x="92059" y="210331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6" name="Freeform: Shape 79">
                <a:extLst>
                  <a:ext uri="{FF2B5EF4-FFF2-40B4-BE49-F238E27FC236}">
                    <a16:creationId xmlns:a16="http://schemas.microsoft.com/office/drawing/2014/main" xmlns="" id="{C8FC34AE-E842-47B4-B714-22DCF28324D9}"/>
                  </a:ext>
                </a:extLst>
              </p:cNvPr>
              <p:cNvSpPr/>
              <p:nvPr/>
            </p:nvSpPr>
            <p:spPr>
              <a:xfrm>
                <a:off x="5589206" y="4310259"/>
                <a:ext cx="25748" cy="42300"/>
              </a:xfrm>
              <a:custGeom>
                <a:avLst/>
                <a:gdLst>
                  <a:gd name="connsiteX0" fmla="*/ 25506 w 25748"/>
                  <a:gd name="connsiteY0" fmla="*/ 42153 h 42300"/>
                  <a:gd name="connsiteX1" fmla="*/ -242 w 25748"/>
                  <a:gd name="connsiteY1" fmla="*/ 42153 h 42300"/>
                  <a:gd name="connsiteX2" fmla="*/ -242 w 25748"/>
                  <a:gd name="connsiteY2" fmla="*/ -148 h 42300"/>
                  <a:gd name="connsiteX3" fmla="*/ 3651 w 25748"/>
                  <a:gd name="connsiteY3" fmla="*/ -148 h 42300"/>
                  <a:gd name="connsiteX4" fmla="*/ 25506 w 25748"/>
                  <a:gd name="connsiteY4" fmla="*/ 42153 h 4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48" h="42300">
                    <a:moveTo>
                      <a:pt x="25506" y="42153"/>
                    </a:moveTo>
                    <a:lnTo>
                      <a:pt x="-242" y="42153"/>
                    </a:lnTo>
                    <a:lnTo>
                      <a:pt x="-242" y="-148"/>
                    </a:lnTo>
                    <a:lnTo>
                      <a:pt x="3651" y="-148"/>
                    </a:lnTo>
                    <a:cubicBezTo>
                      <a:pt x="11221" y="13796"/>
                      <a:pt x="18506" y="27896"/>
                      <a:pt x="25506" y="42153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7" name="Freeform: Shape 80">
                <a:extLst>
                  <a:ext uri="{FF2B5EF4-FFF2-40B4-BE49-F238E27FC236}">
                    <a16:creationId xmlns:a16="http://schemas.microsoft.com/office/drawing/2014/main" xmlns="" id="{54A8CAFD-DDEE-4399-9D04-AADFF5647D13}"/>
                  </a:ext>
                </a:extLst>
              </p:cNvPr>
              <p:cNvSpPr/>
              <p:nvPr/>
            </p:nvSpPr>
            <p:spPr>
              <a:xfrm>
                <a:off x="5589206" y="4494818"/>
                <a:ext cx="92300" cy="42301"/>
              </a:xfrm>
              <a:custGeom>
                <a:avLst/>
                <a:gdLst>
                  <a:gd name="connsiteX0" fmla="*/ 85800 w 92300"/>
                  <a:gd name="connsiteY0" fmla="*/ 0 h 42301"/>
                  <a:gd name="connsiteX1" fmla="*/ 0 w 92300"/>
                  <a:gd name="connsiteY1" fmla="*/ 0 h 42301"/>
                  <a:gd name="connsiteX2" fmla="*/ 0 w 92300"/>
                  <a:gd name="connsiteY2" fmla="*/ 42301 h 42301"/>
                  <a:gd name="connsiteX3" fmla="*/ 92301 w 92300"/>
                  <a:gd name="connsiteY3" fmla="*/ 42301 h 42301"/>
                  <a:gd name="connsiteX4" fmla="*/ 92301 w 92300"/>
                  <a:gd name="connsiteY4" fmla="*/ 18734 h 42301"/>
                  <a:gd name="connsiteX5" fmla="*/ 85800 w 92300"/>
                  <a:gd name="connsiteY5" fmla="*/ 0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00" h="42301">
                    <a:moveTo>
                      <a:pt x="85800" y="0"/>
                    </a:moveTo>
                    <a:lnTo>
                      <a:pt x="0" y="0"/>
                    </a:lnTo>
                    <a:lnTo>
                      <a:pt x="0" y="42301"/>
                    </a:lnTo>
                    <a:lnTo>
                      <a:pt x="92301" y="42301"/>
                    </a:lnTo>
                    <a:lnTo>
                      <a:pt x="92301" y="18734"/>
                    </a:lnTo>
                    <a:lnTo>
                      <a:pt x="85800" y="0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8" name="Freeform: Shape 81">
                <a:extLst>
                  <a:ext uri="{FF2B5EF4-FFF2-40B4-BE49-F238E27FC236}">
                    <a16:creationId xmlns:a16="http://schemas.microsoft.com/office/drawing/2014/main" xmlns="" id="{25C91D29-EAB6-4D52-85FB-6B5E4DE5CC61}"/>
                  </a:ext>
                </a:extLst>
              </p:cNvPr>
              <p:cNvSpPr/>
              <p:nvPr/>
            </p:nvSpPr>
            <p:spPr>
              <a:xfrm>
                <a:off x="5446942" y="4252591"/>
                <a:ext cx="92282" cy="365286"/>
              </a:xfrm>
              <a:custGeom>
                <a:avLst/>
                <a:gdLst>
                  <a:gd name="connsiteX0" fmla="*/ 0 w 92282"/>
                  <a:gd name="connsiteY0" fmla="*/ 0 h 365286"/>
                  <a:gd name="connsiteX1" fmla="*/ 92283 w 92282"/>
                  <a:gd name="connsiteY1" fmla="*/ 0 h 365286"/>
                  <a:gd name="connsiteX2" fmla="*/ 92283 w 92282"/>
                  <a:gd name="connsiteY2" fmla="*/ 365286 h 365286"/>
                  <a:gd name="connsiteX3" fmla="*/ 0 w 92282"/>
                  <a:gd name="connsiteY3" fmla="*/ 365286 h 36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36528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365286"/>
                    </a:lnTo>
                    <a:lnTo>
                      <a:pt x="0" y="365286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29" name="Freeform: Shape 82">
                <a:extLst>
                  <a:ext uri="{FF2B5EF4-FFF2-40B4-BE49-F238E27FC236}">
                    <a16:creationId xmlns:a16="http://schemas.microsoft.com/office/drawing/2014/main" xmlns="" id="{538D3795-0E28-4AF6-94B0-745BEDBF4B8E}"/>
                  </a:ext>
                </a:extLst>
              </p:cNvPr>
              <p:cNvSpPr/>
              <p:nvPr/>
            </p:nvSpPr>
            <p:spPr>
              <a:xfrm>
                <a:off x="5446942" y="4310267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0" name="Freeform: Shape 83">
                <a:extLst>
                  <a:ext uri="{FF2B5EF4-FFF2-40B4-BE49-F238E27FC236}">
                    <a16:creationId xmlns:a16="http://schemas.microsoft.com/office/drawing/2014/main" xmlns="" id="{EEA8BFB8-ECA1-4E2A-B53E-4AAB03125B77}"/>
                  </a:ext>
                </a:extLst>
              </p:cNvPr>
              <p:cNvSpPr/>
              <p:nvPr/>
            </p:nvSpPr>
            <p:spPr>
              <a:xfrm>
                <a:off x="5446942" y="4494833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1" name="Freeform: Shape 84">
                <a:extLst>
                  <a:ext uri="{FF2B5EF4-FFF2-40B4-BE49-F238E27FC236}">
                    <a16:creationId xmlns:a16="http://schemas.microsoft.com/office/drawing/2014/main" xmlns="" id="{DBF4985E-CC3B-4704-8ADF-BCFBD7C0DDF3}"/>
                  </a:ext>
                </a:extLst>
              </p:cNvPr>
              <p:cNvSpPr/>
              <p:nvPr/>
            </p:nvSpPr>
            <p:spPr>
              <a:xfrm>
                <a:off x="4768079" y="4250465"/>
                <a:ext cx="369545" cy="369545"/>
              </a:xfrm>
              <a:custGeom>
                <a:avLst/>
                <a:gdLst>
                  <a:gd name="connsiteX0" fmla="*/ 350056 w 369545"/>
                  <a:gd name="connsiteY0" fmla="*/ -148 h 369545"/>
                  <a:gd name="connsiteX1" fmla="*/ 19005 w 369545"/>
                  <a:gd name="connsiteY1" fmla="*/ -148 h 369545"/>
                  <a:gd name="connsiteX2" fmla="*/ -242 w 369545"/>
                  <a:gd name="connsiteY2" fmla="*/ 19099 h 369545"/>
                  <a:gd name="connsiteX3" fmla="*/ -242 w 369545"/>
                  <a:gd name="connsiteY3" fmla="*/ 350151 h 369545"/>
                  <a:gd name="connsiteX4" fmla="*/ 570 w 369545"/>
                  <a:gd name="connsiteY4" fmla="*/ 355711 h 369545"/>
                  <a:gd name="connsiteX5" fmla="*/ 19005 w 369545"/>
                  <a:gd name="connsiteY5" fmla="*/ 369398 h 369545"/>
                  <a:gd name="connsiteX6" fmla="*/ 350056 w 369545"/>
                  <a:gd name="connsiteY6" fmla="*/ 369398 h 369545"/>
                  <a:gd name="connsiteX7" fmla="*/ 368491 w 369545"/>
                  <a:gd name="connsiteY7" fmla="*/ 355711 h 369545"/>
                  <a:gd name="connsiteX8" fmla="*/ 369303 w 369545"/>
                  <a:gd name="connsiteY8" fmla="*/ 350151 h 369545"/>
                  <a:gd name="connsiteX9" fmla="*/ 369303 w 369545"/>
                  <a:gd name="connsiteY9" fmla="*/ 19099 h 369545"/>
                  <a:gd name="connsiteX10" fmla="*/ 350056 w 369545"/>
                  <a:gd name="connsiteY10" fmla="*/ -148 h 36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9545" h="369545">
                    <a:moveTo>
                      <a:pt x="350056" y="-148"/>
                    </a:move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350151"/>
                    </a:lnTo>
                    <a:cubicBezTo>
                      <a:pt x="-236" y="352033"/>
                      <a:pt x="38" y="353905"/>
                      <a:pt x="570" y="355711"/>
                    </a:cubicBezTo>
                    <a:cubicBezTo>
                      <a:pt x="3035" y="363832"/>
                      <a:pt x="10518" y="369387"/>
                      <a:pt x="19005" y="369398"/>
                    </a:cubicBezTo>
                    <a:lnTo>
                      <a:pt x="350056" y="369398"/>
                    </a:lnTo>
                    <a:cubicBezTo>
                      <a:pt x="358543" y="369388"/>
                      <a:pt x="366026" y="363832"/>
                      <a:pt x="368491" y="355711"/>
                    </a:cubicBezTo>
                    <a:cubicBezTo>
                      <a:pt x="369024" y="353905"/>
                      <a:pt x="369297" y="352033"/>
                      <a:pt x="369303" y="350151"/>
                    </a:cubicBezTo>
                    <a:lnTo>
                      <a:pt x="369303" y="19099"/>
                    </a:lnTo>
                    <a:cubicBezTo>
                      <a:pt x="369287" y="8476"/>
                      <a:pt x="360679" y="-132"/>
                      <a:pt x="350056" y="-148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2" name="Freeform: Shape 85">
                <a:extLst>
                  <a:ext uri="{FF2B5EF4-FFF2-40B4-BE49-F238E27FC236}">
                    <a16:creationId xmlns:a16="http://schemas.microsoft.com/office/drawing/2014/main" xmlns="" id="{657481EC-77B0-42B9-A22E-386D3D7EE13F}"/>
                  </a:ext>
                </a:extLst>
              </p:cNvPr>
              <p:cNvSpPr/>
              <p:nvPr/>
            </p:nvSpPr>
            <p:spPr>
              <a:xfrm>
                <a:off x="4791603" y="4273989"/>
                <a:ext cx="322496" cy="322497"/>
              </a:xfrm>
              <a:custGeom>
                <a:avLst/>
                <a:gdLst>
                  <a:gd name="connsiteX0" fmla="*/ 303007 w 322496"/>
                  <a:gd name="connsiteY0" fmla="*/ -148 h 322497"/>
                  <a:gd name="connsiteX1" fmla="*/ 19005 w 322496"/>
                  <a:gd name="connsiteY1" fmla="*/ -148 h 322497"/>
                  <a:gd name="connsiteX2" fmla="*/ -242 w 322496"/>
                  <a:gd name="connsiteY2" fmla="*/ 19099 h 322497"/>
                  <a:gd name="connsiteX3" fmla="*/ -242 w 322496"/>
                  <a:gd name="connsiteY3" fmla="*/ 303102 h 322497"/>
                  <a:gd name="connsiteX4" fmla="*/ 19005 w 322496"/>
                  <a:gd name="connsiteY4" fmla="*/ 322349 h 322497"/>
                  <a:gd name="connsiteX5" fmla="*/ 303007 w 322496"/>
                  <a:gd name="connsiteY5" fmla="*/ 322349 h 322497"/>
                  <a:gd name="connsiteX6" fmla="*/ 322254 w 322496"/>
                  <a:gd name="connsiteY6" fmla="*/ 303102 h 322497"/>
                  <a:gd name="connsiteX7" fmla="*/ 322254 w 322496"/>
                  <a:gd name="connsiteY7" fmla="*/ 19099 h 322497"/>
                  <a:gd name="connsiteX8" fmla="*/ 303007 w 322496"/>
                  <a:gd name="connsiteY8" fmla="*/ -148 h 32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2496" h="322497">
                    <a:moveTo>
                      <a:pt x="303007" y="-148"/>
                    </a:move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303102"/>
                    </a:lnTo>
                    <a:cubicBezTo>
                      <a:pt x="-226" y="313725"/>
                      <a:pt x="8382" y="322333"/>
                      <a:pt x="19005" y="322349"/>
                    </a:cubicBezTo>
                    <a:lnTo>
                      <a:pt x="303007" y="322349"/>
                    </a:lnTo>
                    <a:cubicBezTo>
                      <a:pt x="313630" y="322333"/>
                      <a:pt x="322238" y="313725"/>
                      <a:pt x="322254" y="303102"/>
                    </a:cubicBezTo>
                    <a:lnTo>
                      <a:pt x="322254" y="19099"/>
                    </a:lnTo>
                    <a:cubicBezTo>
                      <a:pt x="322238" y="8476"/>
                      <a:pt x="313630" y="-132"/>
                      <a:pt x="303007" y="-1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3" name="Freeform: Shape 86">
                <a:extLst>
                  <a:ext uri="{FF2B5EF4-FFF2-40B4-BE49-F238E27FC236}">
                    <a16:creationId xmlns:a16="http://schemas.microsoft.com/office/drawing/2014/main" xmlns="" id="{F22A4342-3DB6-4F54-B7E7-8E661DBE44D5}"/>
                  </a:ext>
                </a:extLst>
              </p:cNvPr>
              <p:cNvSpPr/>
              <p:nvPr/>
            </p:nvSpPr>
            <p:spPr>
              <a:xfrm>
                <a:off x="4841133" y="4323519"/>
                <a:ext cx="223439" cy="223438"/>
              </a:xfrm>
              <a:custGeom>
                <a:avLst/>
                <a:gdLst>
                  <a:gd name="connsiteX0" fmla="*/ 203950 w 223439"/>
                  <a:gd name="connsiteY0" fmla="*/ -148 h 223438"/>
                  <a:gd name="connsiteX1" fmla="*/ 19005 w 223439"/>
                  <a:gd name="connsiteY1" fmla="*/ -148 h 223438"/>
                  <a:gd name="connsiteX2" fmla="*/ -242 w 223439"/>
                  <a:gd name="connsiteY2" fmla="*/ 19099 h 223438"/>
                  <a:gd name="connsiteX3" fmla="*/ -242 w 223439"/>
                  <a:gd name="connsiteY3" fmla="*/ 204043 h 223438"/>
                  <a:gd name="connsiteX4" fmla="*/ 19005 w 223439"/>
                  <a:gd name="connsiteY4" fmla="*/ 223290 h 223438"/>
                  <a:gd name="connsiteX5" fmla="*/ 203950 w 223439"/>
                  <a:gd name="connsiteY5" fmla="*/ 223290 h 223438"/>
                  <a:gd name="connsiteX6" fmla="*/ 223197 w 223439"/>
                  <a:gd name="connsiteY6" fmla="*/ 204043 h 223438"/>
                  <a:gd name="connsiteX7" fmla="*/ 223197 w 223439"/>
                  <a:gd name="connsiteY7" fmla="*/ 19099 h 223438"/>
                  <a:gd name="connsiteX8" fmla="*/ 203950 w 223439"/>
                  <a:gd name="connsiteY8" fmla="*/ -148 h 22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3439" h="223438">
                    <a:moveTo>
                      <a:pt x="203950" y="-148"/>
                    </a:move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204043"/>
                    </a:lnTo>
                    <a:cubicBezTo>
                      <a:pt x="-226" y="214666"/>
                      <a:pt x="8381" y="223274"/>
                      <a:pt x="19005" y="223290"/>
                    </a:cubicBezTo>
                    <a:lnTo>
                      <a:pt x="203950" y="223290"/>
                    </a:lnTo>
                    <a:cubicBezTo>
                      <a:pt x="214557" y="223235"/>
                      <a:pt x="223142" y="214650"/>
                      <a:pt x="223197" y="204043"/>
                    </a:cubicBezTo>
                    <a:lnTo>
                      <a:pt x="223197" y="19099"/>
                    </a:lnTo>
                    <a:cubicBezTo>
                      <a:pt x="223181" y="8476"/>
                      <a:pt x="214573" y="-132"/>
                      <a:pt x="203950" y="-148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4" name="Freeform: Shape 87">
                <a:extLst>
                  <a:ext uri="{FF2B5EF4-FFF2-40B4-BE49-F238E27FC236}">
                    <a16:creationId xmlns:a16="http://schemas.microsoft.com/office/drawing/2014/main" xmlns="" id="{0E43CD32-0837-4CB9-89B0-7F84DBA3E748}"/>
                  </a:ext>
                </a:extLst>
              </p:cNvPr>
              <p:cNvSpPr/>
              <p:nvPr/>
            </p:nvSpPr>
            <p:spPr>
              <a:xfrm>
                <a:off x="4813759" y="4407769"/>
                <a:ext cx="266636" cy="167811"/>
              </a:xfrm>
              <a:custGeom>
                <a:avLst/>
                <a:gdLst>
                  <a:gd name="connsiteX0" fmla="*/ 219920 w 266636"/>
                  <a:gd name="connsiteY0" fmla="*/ 87172 h 167811"/>
                  <a:gd name="connsiteX1" fmla="*/ 180858 w 266636"/>
                  <a:gd name="connsiteY1" fmla="*/ 19512 h 167811"/>
                  <a:gd name="connsiteX2" fmla="*/ 169171 w 266636"/>
                  <a:gd name="connsiteY2" fmla="*/ 16381 h 167811"/>
                  <a:gd name="connsiteX3" fmla="*/ 166040 w 266636"/>
                  <a:gd name="connsiteY3" fmla="*/ 19512 h 167811"/>
                  <a:gd name="connsiteX4" fmla="*/ 137516 w 266636"/>
                  <a:gd name="connsiteY4" fmla="*/ 68918 h 167811"/>
                  <a:gd name="connsiteX5" fmla="*/ 100108 w 266636"/>
                  <a:gd name="connsiteY5" fmla="*/ 4130 h 167811"/>
                  <a:gd name="connsiteX6" fmla="*/ 88423 w 266636"/>
                  <a:gd name="connsiteY6" fmla="*/ 999 h 167811"/>
                  <a:gd name="connsiteX7" fmla="*/ 85292 w 266636"/>
                  <a:gd name="connsiteY7" fmla="*/ 4131 h 167811"/>
                  <a:gd name="connsiteX8" fmla="*/ 46228 w 266636"/>
                  <a:gd name="connsiteY8" fmla="*/ 71791 h 167811"/>
                  <a:gd name="connsiteX9" fmla="*/ -242 w 266636"/>
                  <a:gd name="connsiteY9" fmla="*/ 152283 h 167811"/>
                  <a:gd name="connsiteX10" fmla="*/ 89386 w 266636"/>
                  <a:gd name="connsiteY10" fmla="*/ 152283 h 167811"/>
                  <a:gd name="connsiteX11" fmla="*/ 80506 w 266636"/>
                  <a:gd name="connsiteY11" fmla="*/ 167664 h 167811"/>
                  <a:gd name="connsiteX12" fmla="*/ 266395 w 266636"/>
                  <a:gd name="connsiteY12" fmla="*/ 167664 h 16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6636" h="167811">
                    <a:moveTo>
                      <a:pt x="219920" y="87172"/>
                    </a:moveTo>
                    <a:lnTo>
                      <a:pt x="180858" y="19512"/>
                    </a:lnTo>
                    <a:cubicBezTo>
                      <a:pt x="178495" y="15420"/>
                      <a:pt x="173263" y="14018"/>
                      <a:pt x="169171" y="16381"/>
                    </a:cubicBezTo>
                    <a:cubicBezTo>
                      <a:pt x="167871" y="17132"/>
                      <a:pt x="166791" y="18212"/>
                      <a:pt x="166040" y="19512"/>
                    </a:cubicBezTo>
                    <a:lnTo>
                      <a:pt x="137516" y="68918"/>
                    </a:lnTo>
                    <a:lnTo>
                      <a:pt x="100108" y="4130"/>
                    </a:lnTo>
                    <a:cubicBezTo>
                      <a:pt x="97746" y="39"/>
                      <a:pt x="92514" y="-1363"/>
                      <a:pt x="88423" y="999"/>
                    </a:cubicBezTo>
                    <a:cubicBezTo>
                      <a:pt x="87123" y="1750"/>
                      <a:pt x="86043" y="2830"/>
                      <a:pt x="85292" y="4131"/>
                    </a:cubicBezTo>
                    <a:lnTo>
                      <a:pt x="46228" y="71791"/>
                    </a:lnTo>
                    <a:lnTo>
                      <a:pt x="-242" y="152283"/>
                    </a:lnTo>
                    <a:lnTo>
                      <a:pt x="89386" y="152283"/>
                    </a:lnTo>
                    <a:lnTo>
                      <a:pt x="80506" y="167664"/>
                    </a:lnTo>
                    <a:lnTo>
                      <a:pt x="266395" y="167664"/>
                    </a:ln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5" name="Freeform: Shape 88">
                <a:extLst>
                  <a:ext uri="{FF2B5EF4-FFF2-40B4-BE49-F238E27FC236}">
                    <a16:creationId xmlns:a16="http://schemas.microsoft.com/office/drawing/2014/main" xmlns="" id="{60274FC8-A3D8-4B11-BB2D-FE80B04EFE5F}"/>
                  </a:ext>
                </a:extLst>
              </p:cNvPr>
              <p:cNvSpPr/>
              <p:nvPr/>
            </p:nvSpPr>
            <p:spPr>
              <a:xfrm>
                <a:off x="4993218" y="4337183"/>
                <a:ext cx="53831" cy="53831"/>
              </a:xfrm>
              <a:custGeom>
                <a:avLst/>
                <a:gdLst>
                  <a:gd name="connsiteX0" fmla="*/ 53832 w 53831"/>
                  <a:gd name="connsiteY0" fmla="*/ 26916 h 53831"/>
                  <a:gd name="connsiteX1" fmla="*/ 26916 w 53831"/>
                  <a:gd name="connsiteY1" fmla="*/ 53832 h 53831"/>
                  <a:gd name="connsiteX2" fmla="*/ 0 w 53831"/>
                  <a:gd name="connsiteY2" fmla="*/ 26916 h 53831"/>
                  <a:gd name="connsiteX3" fmla="*/ 26916 w 53831"/>
                  <a:gd name="connsiteY3" fmla="*/ 0 h 53831"/>
                  <a:gd name="connsiteX4" fmla="*/ 53832 w 53831"/>
                  <a:gd name="connsiteY4" fmla="*/ 26916 h 5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31" h="53831">
                    <a:moveTo>
                      <a:pt x="53832" y="26916"/>
                    </a:moveTo>
                    <a:cubicBezTo>
                      <a:pt x="53832" y="41781"/>
                      <a:pt x="41781" y="53832"/>
                      <a:pt x="26916" y="53832"/>
                    </a:cubicBezTo>
                    <a:cubicBezTo>
                      <a:pt x="12051" y="53832"/>
                      <a:pt x="0" y="41781"/>
                      <a:pt x="0" y="26916"/>
                    </a:cubicBezTo>
                    <a:cubicBezTo>
                      <a:pt x="0" y="12051"/>
                      <a:pt x="12051" y="0"/>
                      <a:pt x="26916" y="0"/>
                    </a:cubicBezTo>
                    <a:cubicBezTo>
                      <a:pt x="41781" y="0"/>
                      <a:pt x="53832" y="12051"/>
                      <a:pt x="53832" y="269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6" name="Freeform: Shape 89">
                <a:extLst>
                  <a:ext uri="{FF2B5EF4-FFF2-40B4-BE49-F238E27FC236}">
                    <a16:creationId xmlns:a16="http://schemas.microsoft.com/office/drawing/2014/main" xmlns="" id="{E617E251-2F27-45C3-94E4-FFB6AE55D62D}"/>
                  </a:ext>
                </a:extLst>
              </p:cNvPr>
              <p:cNvSpPr/>
              <p:nvPr/>
            </p:nvSpPr>
            <p:spPr>
              <a:xfrm>
                <a:off x="5546519" y="4832157"/>
                <a:ext cx="203720" cy="369545"/>
              </a:xfrm>
              <a:custGeom>
                <a:avLst/>
                <a:gdLst>
                  <a:gd name="connsiteX0" fmla="*/ 203138 w 203720"/>
                  <a:gd name="connsiteY0" fmla="*/ 72906 h 369545"/>
                  <a:gd name="connsiteX1" fmla="*/ 201168 w 203720"/>
                  <a:gd name="connsiteY1" fmla="*/ 23376 h 369545"/>
                  <a:gd name="connsiteX2" fmla="*/ 199587 w 203720"/>
                  <a:gd name="connsiteY2" fmla="*/ -148 h 369545"/>
                  <a:gd name="connsiteX3" fmla="*/ 19005 w 203720"/>
                  <a:gd name="connsiteY3" fmla="*/ -148 h 369545"/>
                  <a:gd name="connsiteX4" fmla="*/ -242 w 203720"/>
                  <a:gd name="connsiteY4" fmla="*/ 19099 h 369545"/>
                  <a:gd name="connsiteX5" fmla="*/ -242 w 203720"/>
                  <a:gd name="connsiteY5" fmla="*/ 350151 h 369545"/>
                  <a:gd name="connsiteX6" fmla="*/ 314 w 203720"/>
                  <a:gd name="connsiteY6" fmla="*/ 354642 h 369545"/>
                  <a:gd name="connsiteX7" fmla="*/ 19005 w 203720"/>
                  <a:gd name="connsiteY7" fmla="*/ 369398 h 369545"/>
                  <a:gd name="connsiteX8" fmla="*/ 185472 w 203720"/>
                  <a:gd name="connsiteY8" fmla="*/ 369398 h 369545"/>
                  <a:gd name="connsiteX9" fmla="*/ 187867 w 203720"/>
                  <a:gd name="connsiteY9" fmla="*/ 354642 h 369545"/>
                  <a:gd name="connsiteX10" fmla="*/ 189237 w 203720"/>
                  <a:gd name="connsiteY10" fmla="*/ 345873 h 369545"/>
                  <a:gd name="connsiteX11" fmla="*/ 192144 w 203720"/>
                  <a:gd name="connsiteY11" fmla="*/ 324958 h 369545"/>
                  <a:gd name="connsiteX12" fmla="*/ 195609 w 203720"/>
                  <a:gd name="connsiteY12" fmla="*/ 296344 h 369545"/>
                  <a:gd name="connsiteX13" fmla="*/ 202881 w 203720"/>
                  <a:gd name="connsiteY13" fmla="*/ 192195 h 369545"/>
                  <a:gd name="connsiteX14" fmla="*/ 202881 w 203720"/>
                  <a:gd name="connsiteY14" fmla="*/ 192153 h 369545"/>
                  <a:gd name="connsiteX15" fmla="*/ 203478 w 203720"/>
                  <a:gd name="connsiteY15" fmla="*/ 152332 h 369545"/>
                  <a:gd name="connsiteX16" fmla="*/ 203478 w 203720"/>
                  <a:gd name="connsiteY16" fmla="*/ 101007 h 369545"/>
                  <a:gd name="connsiteX17" fmla="*/ 203138 w 203720"/>
                  <a:gd name="connsiteY17" fmla="*/ 72906 h 36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3720" h="369545">
                    <a:moveTo>
                      <a:pt x="203138" y="72906"/>
                    </a:moveTo>
                    <a:cubicBezTo>
                      <a:pt x="202837" y="56311"/>
                      <a:pt x="202180" y="39801"/>
                      <a:pt x="201168" y="23376"/>
                    </a:cubicBezTo>
                    <a:cubicBezTo>
                      <a:pt x="200742" y="15506"/>
                      <a:pt x="200229" y="7679"/>
                      <a:pt x="199587" y="-148"/>
                    </a:cubicBez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350151"/>
                    </a:lnTo>
                    <a:cubicBezTo>
                      <a:pt x="-252" y="351665"/>
                      <a:pt x="-65" y="353175"/>
                      <a:pt x="314" y="354642"/>
                    </a:cubicBezTo>
                    <a:cubicBezTo>
                      <a:pt x="2394" y="363283"/>
                      <a:pt x="10117" y="369380"/>
                      <a:pt x="19005" y="369398"/>
                    </a:cubicBezTo>
                    <a:lnTo>
                      <a:pt x="185472" y="369398"/>
                    </a:lnTo>
                    <a:cubicBezTo>
                      <a:pt x="186328" y="364522"/>
                      <a:pt x="187140" y="359560"/>
                      <a:pt x="187867" y="354642"/>
                    </a:cubicBezTo>
                    <a:cubicBezTo>
                      <a:pt x="188337" y="351733"/>
                      <a:pt x="188809" y="348782"/>
                      <a:pt x="189237" y="345873"/>
                    </a:cubicBezTo>
                    <a:cubicBezTo>
                      <a:pt x="190262" y="338902"/>
                      <a:pt x="191246" y="331930"/>
                      <a:pt x="192144" y="324958"/>
                    </a:cubicBezTo>
                    <a:cubicBezTo>
                      <a:pt x="193429" y="315463"/>
                      <a:pt x="194583" y="305925"/>
                      <a:pt x="195609" y="296344"/>
                    </a:cubicBezTo>
                    <a:cubicBezTo>
                      <a:pt x="199372" y="261999"/>
                      <a:pt x="201796" y="227283"/>
                      <a:pt x="202881" y="192195"/>
                    </a:cubicBezTo>
                    <a:lnTo>
                      <a:pt x="202881" y="192153"/>
                    </a:lnTo>
                    <a:cubicBezTo>
                      <a:pt x="203265" y="178936"/>
                      <a:pt x="203464" y="165663"/>
                      <a:pt x="203478" y="152332"/>
                    </a:cubicBezTo>
                    <a:lnTo>
                      <a:pt x="203478" y="101007"/>
                    </a:lnTo>
                    <a:cubicBezTo>
                      <a:pt x="203478" y="91597"/>
                      <a:pt x="203395" y="82230"/>
                      <a:pt x="203138" y="72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7" name="Freeform: Shape 90">
                <a:extLst>
                  <a:ext uri="{FF2B5EF4-FFF2-40B4-BE49-F238E27FC236}">
                    <a16:creationId xmlns:a16="http://schemas.microsoft.com/office/drawing/2014/main" xmlns="" id="{E3D43D08-406D-439A-9743-77897E136BED}"/>
                  </a:ext>
                </a:extLst>
              </p:cNvPr>
              <p:cNvSpPr/>
              <p:nvPr/>
            </p:nvSpPr>
            <p:spPr>
              <a:xfrm>
                <a:off x="5570044" y="4855681"/>
                <a:ext cx="180195" cy="322497"/>
              </a:xfrm>
              <a:custGeom>
                <a:avLst/>
                <a:gdLst>
                  <a:gd name="connsiteX0" fmla="*/ 179613 w 180195"/>
                  <a:gd name="connsiteY0" fmla="*/ 49382 h 322497"/>
                  <a:gd name="connsiteX1" fmla="*/ 177644 w 180195"/>
                  <a:gd name="connsiteY1" fmla="*/ -148 h 322497"/>
                  <a:gd name="connsiteX2" fmla="*/ 19005 w 180195"/>
                  <a:gd name="connsiteY2" fmla="*/ -148 h 322497"/>
                  <a:gd name="connsiteX3" fmla="*/ -242 w 180195"/>
                  <a:gd name="connsiteY3" fmla="*/ 19099 h 322497"/>
                  <a:gd name="connsiteX4" fmla="*/ -242 w 180195"/>
                  <a:gd name="connsiteY4" fmla="*/ 303102 h 322497"/>
                  <a:gd name="connsiteX5" fmla="*/ 19005 w 180195"/>
                  <a:gd name="connsiteY5" fmla="*/ 322349 h 322497"/>
                  <a:gd name="connsiteX6" fmla="*/ 165712 w 180195"/>
                  <a:gd name="connsiteY6" fmla="*/ 322349 h 322497"/>
                  <a:gd name="connsiteX7" fmla="*/ 168619 w 180195"/>
                  <a:gd name="connsiteY7" fmla="*/ 301434 h 322497"/>
                  <a:gd name="connsiteX8" fmla="*/ 172084 w 180195"/>
                  <a:gd name="connsiteY8" fmla="*/ 272820 h 322497"/>
                  <a:gd name="connsiteX9" fmla="*/ 179356 w 180195"/>
                  <a:gd name="connsiteY9" fmla="*/ 168671 h 322497"/>
                  <a:gd name="connsiteX10" fmla="*/ 179356 w 180195"/>
                  <a:gd name="connsiteY10" fmla="*/ 168628 h 322497"/>
                  <a:gd name="connsiteX11" fmla="*/ 179953 w 180195"/>
                  <a:gd name="connsiteY11" fmla="*/ 128808 h 322497"/>
                  <a:gd name="connsiteX12" fmla="*/ 179953 w 180195"/>
                  <a:gd name="connsiteY12" fmla="*/ 77482 h 322497"/>
                  <a:gd name="connsiteX13" fmla="*/ 179613 w 180195"/>
                  <a:gd name="connsiteY13" fmla="*/ 49382 h 32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195" h="322497">
                    <a:moveTo>
                      <a:pt x="179613" y="49382"/>
                    </a:moveTo>
                    <a:cubicBezTo>
                      <a:pt x="179312" y="32786"/>
                      <a:pt x="178656" y="16276"/>
                      <a:pt x="177644" y="-148"/>
                    </a:cubicBez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303102"/>
                    </a:lnTo>
                    <a:cubicBezTo>
                      <a:pt x="-226" y="313725"/>
                      <a:pt x="8382" y="322333"/>
                      <a:pt x="19005" y="322349"/>
                    </a:cubicBezTo>
                    <a:lnTo>
                      <a:pt x="165712" y="322349"/>
                    </a:lnTo>
                    <a:cubicBezTo>
                      <a:pt x="166738" y="315377"/>
                      <a:pt x="167721" y="308406"/>
                      <a:pt x="168619" y="301434"/>
                    </a:cubicBezTo>
                    <a:cubicBezTo>
                      <a:pt x="169904" y="291939"/>
                      <a:pt x="171059" y="282401"/>
                      <a:pt x="172084" y="272820"/>
                    </a:cubicBezTo>
                    <a:cubicBezTo>
                      <a:pt x="175848" y="238474"/>
                      <a:pt x="178271" y="203758"/>
                      <a:pt x="179356" y="168671"/>
                    </a:cubicBezTo>
                    <a:lnTo>
                      <a:pt x="179356" y="168628"/>
                    </a:lnTo>
                    <a:cubicBezTo>
                      <a:pt x="179740" y="155412"/>
                      <a:pt x="179939" y="142139"/>
                      <a:pt x="179953" y="128808"/>
                    </a:cubicBezTo>
                    <a:lnTo>
                      <a:pt x="179953" y="77482"/>
                    </a:lnTo>
                    <a:cubicBezTo>
                      <a:pt x="179953" y="68073"/>
                      <a:pt x="179870" y="58706"/>
                      <a:pt x="179613" y="4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8" name="Freeform: Shape 91">
                <a:extLst>
                  <a:ext uri="{FF2B5EF4-FFF2-40B4-BE49-F238E27FC236}">
                    <a16:creationId xmlns:a16="http://schemas.microsoft.com/office/drawing/2014/main" xmlns="" id="{44DC714D-51F7-4FC0-ACA3-1FF25B0104CF}"/>
                  </a:ext>
                </a:extLst>
              </p:cNvPr>
              <p:cNvSpPr/>
              <p:nvPr/>
            </p:nvSpPr>
            <p:spPr>
              <a:xfrm>
                <a:off x="5619574" y="4905211"/>
                <a:ext cx="130666" cy="223438"/>
              </a:xfrm>
              <a:custGeom>
                <a:avLst/>
                <a:gdLst>
                  <a:gd name="connsiteX0" fmla="*/ 130083 w 130666"/>
                  <a:gd name="connsiteY0" fmla="*/ -148 h 223438"/>
                  <a:gd name="connsiteX1" fmla="*/ 19005 w 130666"/>
                  <a:gd name="connsiteY1" fmla="*/ -148 h 223438"/>
                  <a:gd name="connsiteX2" fmla="*/ -242 w 130666"/>
                  <a:gd name="connsiteY2" fmla="*/ 19099 h 223438"/>
                  <a:gd name="connsiteX3" fmla="*/ -242 w 130666"/>
                  <a:gd name="connsiteY3" fmla="*/ 204043 h 223438"/>
                  <a:gd name="connsiteX4" fmla="*/ 19005 w 130666"/>
                  <a:gd name="connsiteY4" fmla="*/ 223290 h 223438"/>
                  <a:gd name="connsiteX5" fmla="*/ 122554 w 130666"/>
                  <a:gd name="connsiteY5" fmla="*/ 223290 h 223438"/>
                  <a:gd name="connsiteX6" fmla="*/ 129826 w 130666"/>
                  <a:gd name="connsiteY6" fmla="*/ 119142 h 223438"/>
                  <a:gd name="connsiteX7" fmla="*/ 129826 w 130666"/>
                  <a:gd name="connsiteY7" fmla="*/ 119099 h 223438"/>
                  <a:gd name="connsiteX8" fmla="*/ 130424 w 130666"/>
                  <a:gd name="connsiteY8" fmla="*/ 79279 h 223438"/>
                  <a:gd name="connsiteX9" fmla="*/ 130424 w 130666"/>
                  <a:gd name="connsiteY9" fmla="*/ 27953 h 223438"/>
                  <a:gd name="connsiteX10" fmla="*/ 130083 w 130666"/>
                  <a:gd name="connsiteY10" fmla="*/ -148 h 22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666" h="223438">
                    <a:moveTo>
                      <a:pt x="130083" y="-148"/>
                    </a:moveTo>
                    <a:lnTo>
                      <a:pt x="19005" y="-148"/>
                    </a:lnTo>
                    <a:cubicBezTo>
                      <a:pt x="8382" y="-132"/>
                      <a:pt x="-226" y="8476"/>
                      <a:pt x="-242" y="19099"/>
                    </a:cubicBezTo>
                    <a:lnTo>
                      <a:pt x="-242" y="204043"/>
                    </a:lnTo>
                    <a:cubicBezTo>
                      <a:pt x="-226" y="214666"/>
                      <a:pt x="8381" y="223274"/>
                      <a:pt x="19005" y="223290"/>
                    </a:cubicBezTo>
                    <a:lnTo>
                      <a:pt x="122554" y="223290"/>
                    </a:lnTo>
                    <a:cubicBezTo>
                      <a:pt x="126318" y="188945"/>
                      <a:pt x="128742" y="154229"/>
                      <a:pt x="129826" y="119142"/>
                    </a:cubicBezTo>
                    <a:lnTo>
                      <a:pt x="129826" y="119099"/>
                    </a:lnTo>
                    <a:cubicBezTo>
                      <a:pt x="130211" y="105883"/>
                      <a:pt x="130410" y="92609"/>
                      <a:pt x="130424" y="79279"/>
                    </a:cubicBezTo>
                    <a:lnTo>
                      <a:pt x="130424" y="27953"/>
                    </a:lnTo>
                    <a:cubicBezTo>
                      <a:pt x="130424" y="18543"/>
                      <a:pt x="130340" y="9176"/>
                      <a:pt x="130083" y="-148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39" name="Freeform: Shape 92">
                <a:extLst>
                  <a:ext uri="{FF2B5EF4-FFF2-40B4-BE49-F238E27FC236}">
                    <a16:creationId xmlns:a16="http://schemas.microsoft.com/office/drawing/2014/main" xmlns="" id="{70CD7089-16A7-4635-BD08-56325BC9FEBB}"/>
                  </a:ext>
                </a:extLst>
              </p:cNvPr>
              <p:cNvSpPr/>
              <p:nvPr/>
            </p:nvSpPr>
            <p:spPr>
              <a:xfrm>
                <a:off x="5592200" y="4989448"/>
                <a:ext cx="157442" cy="167815"/>
              </a:xfrm>
              <a:custGeom>
                <a:avLst/>
                <a:gdLst>
                  <a:gd name="connsiteX0" fmla="*/ 157200 w 157442"/>
                  <a:gd name="connsiteY0" fmla="*/ 34905 h 167815"/>
                  <a:gd name="connsiteX1" fmla="*/ 149928 w 157442"/>
                  <a:gd name="connsiteY1" fmla="*/ 139054 h 167815"/>
                  <a:gd name="connsiteX2" fmla="*/ 146463 w 157442"/>
                  <a:gd name="connsiteY2" fmla="*/ 167668 h 167815"/>
                  <a:gd name="connsiteX3" fmla="*/ 80510 w 157442"/>
                  <a:gd name="connsiteY3" fmla="*/ 167668 h 167815"/>
                  <a:gd name="connsiteX4" fmla="*/ 89407 w 157442"/>
                  <a:gd name="connsiteY4" fmla="*/ 152313 h 167815"/>
                  <a:gd name="connsiteX5" fmla="*/ -242 w 157442"/>
                  <a:gd name="connsiteY5" fmla="*/ 152313 h 167815"/>
                  <a:gd name="connsiteX6" fmla="*/ 27131 w 157442"/>
                  <a:gd name="connsiteY6" fmla="*/ 104879 h 167815"/>
                  <a:gd name="connsiteX7" fmla="*/ 46207 w 157442"/>
                  <a:gd name="connsiteY7" fmla="*/ 71817 h 167815"/>
                  <a:gd name="connsiteX8" fmla="*/ 85301 w 157442"/>
                  <a:gd name="connsiteY8" fmla="*/ 4152 h 167815"/>
                  <a:gd name="connsiteX9" fmla="*/ 96919 w 157442"/>
                  <a:gd name="connsiteY9" fmla="*/ 972 h 167815"/>
                  <a:gd name="connsiteX10" fmla="*/ 100100 w 157442"/>
                  <a:gd name="connsiteY10" fmla="*/ 4152 h 167815"/>
                  <a:gd name="connsiteX11" fmla="*/ 137525 w 157442"/>
                  <a:gd name="connsiteY11" fmla="*/ 68951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7442" h="167815">
                    <a:moveTo>
                      <a:pt x="157200" y="34905"/>
                    </a:moveTo>
                    <a:cubicBezTo>
                      <a:pt x="156131" y="69978"/>
                      <a:pt x="153707" y="104694"/>
                      <a:pt x="149928" y="139054"/>
                    </a:cubicBezTo>
                    <a:cubicBezTo>
                      <a:pt x="148903" y="148634"/>
                      <a:pt x="147748" y="158173"/>
                      <a:pt x="146463" y="167668"/>
                    </a:cubicBezTo>
                    <a:lnTo>
                      <a:pt x="80510" y="167668"/>
                    </a:lnTo>
                    <a:lnTo>
                      <a:pt x="89407" y="152313"/>
                    </a:lnTo>
                    <a:lnTo>
                      <a:pt x="-242" y="152313"/>
                    </a:lnTo>
                    <a:lnTo>
                      <a:pt x="27131" y="104879"/>
                    </a:lnTo>
                    <a:lnTo>
                      <a:pt x="46207" y="71817"/>
                    </a:lnTo>
                    <a:lnTo>
                      <a:pt x="85301" y="4152"/>
                    </a:lnTo>
                    <a:cubicBezTo>
                      <a:pt x="87631" y="66"/>
                      <a:pt x="92833" y="-1358"/>
                      <a:pt x="96919" y="972"/>
                    </a:cubicBezTo>
                    <a:cubicBezTo>
                      <a:pt x="98245" y="1728"/>
                      <a:pt x="99344" y="2826"/>
                      <a:pt x="100100" y="4152"/>
                    </a:cubicBezTo>
                    <a:lnTo>
                      <a:pt x="137525" y="68951"/>
                    </a:ln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0" name="Freeform: Shape 93">
                <a:extLst>
                  <a:ext uri="{FF2B5EF4-FFF2-40B4-BE49-F238E27FC236}">
                    <a16:creationId xmlns:a16="http://schemas.microsoft.com/office/drawing/2014/main" xmlns="" id="{AD1EBC09-10C4-4BC0-8FB1-0F19A136D800}"/>
                  </a:ext>
                </a:extLst>
              </p:cNvPr>
              <p:cNvSpPr/>
              <p:nvPr/>
            </p:nvSpPr>
            <p:spPr>
              <a:xfrm>
                <a:off x="4651013" y="4025744"/>
                <a:ext cx="774550" cy="42301"/>
              </a:xfrm>
              <a:custGeom>
                <a:avLst/>
                <a:gdLst>
                  <a:gd name="connsiteX0" fmla="*/ 774308 w 774550"/>
                  <a:gd name="connsiteY0" fmla="*/ 42153 h 42301"/>
                  <a:gd name="connsiteX1" fmla="*/ -242 w 774550"/>
                  <a:gd name="connsiteY1" fmla="*/ 42153 h 42301"/>
                  <a:gd name="connsiteX2" fmla="*/ -242 w 774550"/>
                  <a:gd name="connsiteY2" fmla="*/ -148 h 42301"/>
                  <a:gd name="connsiteX3" fmla="*/ 735899 w 774550"/>
                  <a:gd name="connsiteY3" fmla="*/ -148 h 42301"/>
                  <a:gd name="connsiteX4" fmla="*/ 774308 w 774550"/>
                  <a:gd name="connsiteY4" fmla="*/ 42153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550" h="42301">
                    <a:moveTo>
                      <a:pt x="774308" y="42153"/>
                    </a:moveTo>
                    <a:lnTo>
                      <a:pt x="-242" y="42153"/>
                    </a:lnTo>
                    <a:lnTo>
                      <a:pt x="-242" y="-148"/>
                    </a:lnTo>
                    <a:lnTo>
                      <a:pt x="735899" y="-148"/>
                    </a:lnTo>
                    <a:cubicBezTo>
                      <a:pt x="748988" y="13667"/>
                      <a:pt x="761790" y="27768"/>
                      <a:pt x="774308" y="42153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1" name="Freeform: Shape 94">
                <a:extLst>
                  <a:ext uri="{FF2B5EF4-FFF2-40B4-BE49-F238E27FC236}">
                    <a16:creationId xmlns:a16="http://schemas.microsoft.com/office/drawing/2014/main" xmlns="" id="{39C9223A-55D1-431B-88E7-44CF21BF1928}"/>
                  </a:ext>
                </a:extLst>
              </p:cNvPr>
              <p:cNvSpPr/>
              <p:nvPr/>
            </p:nvSpPr>
            <p:spPr>
              <a:xfrm>
                <a:off x="5062433" y="3774675"/>
                <a:ext cx="92299" cy="262574"/>
              </a:xfrm>
              <a:custGeom>
                <a:avLst/>
                <a:gdLst>
                  <a:gd name="connsiteX0" fmla="*/ -242 w 92299"/>
                  <a:gd name="connsiteY0" fmla="*/ -148 h 262574"/>
                  <a:gd name="connsiteX1" fmla="*/ 92057 w 92299"/>
                  <a:gd name="connsiteY1" fmla="*/ 55669 h 262574"/>
                  <a:gd name="connsiteX2" fmla="*/ 92057 w 92299"/>
                  <a:gd name="connsiteY2" fmla="*/ 262426 h 262574"/>
                  <a:gd name="connsiteX3" fmla="*/ -242 w 92299"/>
                  <a:gd name="connsiteY3" fmla="*/ 262426 h 26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99" h="262574">
                    <a:moveTo>
                      <a:pt x="-242" y="-148"/>
                    </a:moveTo>
                    <a:cubicBezTo>
                      <a:pt x="31323" y="17217"/>
                      <a:pt x="62089" y="35823"/>
                      <a:pt x="92057" y="55669"/>
                    </a:cubicBezTo>
                    <a:lnTo>
                      <a:pt x="92057" y="262426"/>
                    </a:lnTo>
                    <a:lnTo>
                      <a:pt x="-242" y="262426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2" name="Freeform: Shape 95">
                <a:extLst>
                  <a:ext uri="{FF2B5EF4-FFF2-40B4-BE49-F238E27FC236}">
                    <a16:creationId xmlns:a16="http://schemas.microsoft.com/office/drawing/2014/main" xmlns="" id="{9A0AC9C2-2CAE-4897-A00E-5585FAA2A724}"/>
                  </a:ext>
                </a:extLst>
              </p:cNvPr>
              <p:cNvSpPr/>
              <p:nvPr/>
            </p:nvSpPr>
            <p:spPr>
              <a:xfrm>
                <a:off x="5062431" y="3914220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3" name="Freeform: Shape 96">
                <a:extLst>
                  <a:ext uri="{FF2B5EF4-FFF2-40B4-BE49-F238E27FC236}">
                    <a16:creationId xmlns:a16="http://schemas.microsoft.com/office/drawing/2014/main" xmlns="" id="{395F4063-579C-422F-97DC-16D1B9B9A5C4}"/>
                  </a:ext>
                </a:extLst>
              </p:cNvPr>
              <p:cNvSpPr/>
              <p:nvPr/>
            </p:nvSpPr>
            <p:spPr>
              <a:xfrm>
                <a:off x="5204690" y="3865265"/>
                <a:ext cx="92301" cy="171984"/>
              </a:xfrm>
              <a:custGeom>
                <a:avLst/>
                <a:gdLst>
                  <a:gd name="connsiteX0" fmla="*/ 92059 w 92301"/>
                  <a:gd name="connsiteY0" fmla="*/ 73718 h 171984"/>
                  <a:gd name="connsiteX1" fmla="*/ 92059 w 92301"/>
                  <a:gd name="connsiteY1" fmla="*/ 171836 h 171984"/>
                  <a:gd name="connsiteX2" fmla="*/ -242 w 92301"/>
                  <a:gd name="connsiteY2" fmla="*/ 171836 h 171984"/>
                  <a:gd name="connsiteX3" fmla="*/ -242 w 92301"/>
                  <a:gd name="connsiteY3" fmla="*/ -148 h 171984"/>
                  <a:gd name="connsiteX4" fmla="*/ 62846 w 92301"/>
                  <a:gd name="connsiteY4" fmla="*/ 48825 h 171984"/>
                  <a:gd name="connsiteX5" fmla="*/ 92059 w 92301"/>
                  <a:gd name="connsiteY5" fmla="*/ 73718 h 17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01" h="171984">
                    <a:moveTo>
                      <a:pt x="92059" y="73718"/>
                    </a:moveTo>
                    <a:lnTo>
                      <a:pt x="92059" y="171836"/>
                    </a:lnTo>
                    <a:lnTo>
                      <a:pt x="-242" y="171836"/>
                    </a:lnTo>
                    <a:lnTo>
                      <a:pt x="-242" y="-148"/>
                    </a:lnTo>
                    <a:cubicBezTo>
                      <a:pt x="21273" y="15549"/>
                      <a:pt x="42302" y="31874"/>
                      <a:pt x="62846" y="48825"/>
                    </a:cubicBezTo>
                    <a:cubicBezTo>
                      <a:pt x="72682" y="56952"/>
                      <a:pt x="82420" y="65250"/>
                      <a:pt x="92059" y="73718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4" name="Freeform: Shape 97">
                <a:extLst>
                  <a:ext uri="{FF2B5EF4-FFF2-40B4-BE49-F238E27FC236}">
                    <a16:creationId xmlns:a16="http://schemas.microsoft.com/office/drawing/2014/main" xmlns="" id="{0A047F4A-87F5-43DB-A36C-748D949C5EA1}"/>
                  </a:ext>
                </a:extLst>
              </p:cNvPr>
              <p:cNvSpPr/>
              <p:nvPr/>
            </p:nvSpPr>
            <p:spPr>
              <a:xfrm>
                <a:off x="5204690" y="3914238"/>
                <a:ext cx="92301" cy="42258"/>
              </a:xfrm>
              <a:custGeom>
                <a:avLst/>
                <a:gdLst>
                  <a:gd name="connsiteX0" fmla="*/ 92059 w 92301"/>
                  <a:gd name="connsiteY0" fmla="*/ 24745 h 42258"/>
                  <a:gd name="connsiteX1" fmla="*/ 92059 w 92301"/>
                  <a:gd name="connsiteY1" fmla="*/ 42110 h 42258"/>
                  <a:gd name="connsiteX2" fmla="*/ -242 w 92301"/>
                  <a:gd name="connsiteY2" fmla="*/ 42110 h 42258"/>
                  <a:gd name="connsiteX3" fmla="*/ -242 w 92301"/>
                  <a:gd name="connsiteY3" fmla="*/ -148 h 42258"/>
                  <a:gd name="connsiteX4" fmla="*/ 62846 w 92301"/>
                  <a:gd name="connsiteY4" fmla="*/ -148 h 42258"/>
                  <a:gd name="connsiteX5" fmla="*/ 92059 w 92301"/>
                  <a:gd name="connsiteY5" fmla="*/ 24745 h 42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01" h="42258">
                    <a:moveTo>
                      <a:pt x="92059" y="24745"/>
                    </a:moveTo>
                    <a:lnTo>
                      <a:pt x="92059" y="42110"/>
                    </a:lnTo>
                    <a:lnTo>
                      <a:pt x="-242" y="42110"/>
                    </a:lnTo>
                    <a:lnTo>
                      <a:pt x="-242" y="-148"/>
                    </a:lnTo>
                    <a:lnTo>
                      <a:pt x="62846" y="-148"/>
                    </a:lnTo>
                    <a:cubicBezTo>
                      <a:pt x="72682" y="7979"/>
                      <a:pt x="82420" y="16276"/>
                      <a:pt x="92059" y="24745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5" name="Freeform: Shape 98">
                <a:extLst>
                  <a:ext uri="{FF2B5EF4-FFF2-40B4-BE49-F238E27FC236}">
                    <a16:creationId xmlns:a16="http://schemas.microsoft.com/office/drawing/2014/main" xmlns="" id="{0A65D987-02F8-4307-9AEE-A846DBA4FB58}"/>
                  </a:ext>
                </a:extLst>
              </p:cNvPr>
              <p:cNvSpPr/>
              <p:nvPr/>
            </p:nvSpPr>
            <p:spPr>
              <a:xfrm>
                <a:off x="4820858" y="3722151"/>
                <a:ext cx="219375" cy="316637"/>
              </a:xfrm>
              <a:custGeom>
                <a:avLst/>
                <a:gdLst>
                  <a:gd name="connsiteX0" fmla="*/ 147106 w 219375"/>
                  <a:gd name="connsiteY0" fmla="*/ 5241 h 316637"/>
                  <a:gd name="connsiteX1" fmla="*/ 219133 w 219375"/>
                  <a:gd name="connsiteY1" fmla="*/ 40400 h 316637"/>
                  <a:gd name="connsiteX2" fmla="*/ 200143 w 219375"/>
                  <a:gd name="connsiteY2" fmla="*/ 78723 h 316637"/>
                  <a:gd name="connsiteX3" fmla="*/ 137055 w 219375"/>
                  <a:gd name="connsiteY3" fmla="*/ 206225 h 316637"/>
                  <a:gd name="connsiteX4" fmla="*/ 118279 w 219375"/>
                  <a:gd name="connsiteY4" fmla="*/ 244120 h 316637"/>
                  <a:gd name="connsiteX5" fmla="*/ 88895 w 219375"/>
                  <a:gd name="connsiteY5" fmla="*/ 303444 h 316637"/>
                  <a:gd name="connsiteX6" fmla="*/ 82435 w 219375"/>
                  <a:gd name="connsiteY6" fmla="*/ 316490 h 316637"/>
                  <a:gd name="connsiteX7" fmla="*/ 56131 w 219375"/>
                  <a:gd name="connsiteY7" fmla="*/ 303444 h 316637"/>
                  <a:gd name="connsiteX8" fmla="*/ -242 w 219375"/>
                  <a:gd name="connsiteY8" fmla="*/ 275514 h 316637"/>
                  <a:gd name="connsiteX9" fmla="*/ 35558 w 219375"/>
                  <a:gd name="connsiteY9" fmla="*/ 203145 h 316637"/>
                  <a:gd name="connsiteX10" fmla="*/ 35602 w 219375"/>
                  <a:gd name="connsiteY10" fmla="*/ 203145 h 316637"/>
                  <a:gd name="connsiteX11" fmla="*/ 54335 w 219375"/>
                  <a:gd name="connsiteY11" fmla="*/ 165250 h 316637"/>
                  <a:gd name="connsiteX12" fmla="*/ 117467 w 219375"/>
                  <a:gd name="connsiteY12" fmla="*/ 37748 h 316637"/>
                  <a:gd name="connsiteX13" fmla="*/ 136029 w 219375"/>
                  <a:gd name="connsiteY13" fmla="*/ 280 h 316637"/>
                  <a:gd name="connsiteX14" fmla="*/ 136242 w 219375"/>
                  <a:gd name="connsiteY14" fmla="*/ -148 h 316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375" h="316637">
                    <a:moveTo>
                      <a:pt x="147106" y="5241"/>
                    </a:moveTo>
                    <a:cubicBezTo>
                      <a:pt x="171529" y="16233"/>
                      <a:pt x="195537" y="27953"/>
                      <a:pt x="219133" y="40400"/>
                    </a:cubicBezTo>
                    <a:lnTo>
                      <a:pt x="200143" y="78723"/>
                    </a:lnTo>
                    <a:lnTo>
                      <a:pt x="137055" y="206225"/>
                    </a:lnTo>
                    <a:lnTo>
                      <a:pt x="118279" y="244120"/>
                    </a:lnTo>
                    <a:lnTo>
                      <a:pt x="88895" y="303444"/>
                    </a:lnTo>
                    <a:lnTo>
                      <a:pt x="82435" y="316490"/>
                    </a:lnTo>
                    <a:lnTo>
                      <a:pt x="56131" y="303444"/>
                    </a:lnTo>
                    <a:lnTo>
                      <a:pt x="-242" y="275514"/>
                    </a:lnTo>
                    <a:lnTo>
                      <a:pt x="35558" y="203145"/>
                    </a:lnTo>
                    <a:lnTo>
                      <a:pt x="35602" y="203145"/>
                    </a:lnTo>
                    <a:lnTo>
                      <a:pt x="54335" y="165250"/>
                    </a:lnTo>
                    <a:lnTo>
                      <a:pt x="117467" y="37748"/>
                    </a:lnTo>
                    <a:lnTo>
                      <a:pt x="136029" y="280"/>
                    </a:lnTo>
                    <a:lnTo>
                      <a:pt x="136242" y="-148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6" name="Freeform: Shape 99">
                <a:extLst>
                  <a:ext uri="{FF2B5EF4-FFF2-40B4-BE49-F238E27FC236}">
                    <a16:creationId xmlns:a16="http://schemas.microsoft.com/office/drawing/2014/main" xmlns="" id="{9D92CD7F-5A6E-4BCD-8849-A8EAA72767D4}"/>
                  </a:ext>
                </a:extLst>
              </p:cNvPr>
              <p:cNvSpPr/>
              <p:nvPr/>
            </p:nvSpPr>
            <p:spPr>
              <a:xfrm>
                <a:off x="4938566" y="3722152"/>
                <a:ext cx="101453" cy="78870"/>
              </a:xfrm>
              <a:custGeom>
                <a:avLst/>
                <a:gdLst>
                  <a:gd name="connsiteX0" fmla="*/ 101454 w 101453"/>
                  <a:gd name="connsiteY0" fmla="*/ 40932 h 78870"/>
                  <a:gd name="connsiteX1" fmla="*/ 82677 w 101453"/>
                  <a:gd name="connsiteY1" fmla="*/ 78871 h 78870"/>
                  <a:gd name="connsiteX2" fmla="*/ 0 w 101453"/>
                  <a:gd name="connsiteY2" fmla="*/ 37896 h 78870"/>
                  <a:gd name="connsiteX3" fmla="*/ 18563 w 101453"/>
                  <a:gd name="connsiteY3" fmla="*/ 428 h 78870"/>
                  <a:gd name="connsiteX4" fmla="*/ 18777 w 101453"/>
                  <a:gd name="connsiteY4" fmla="*/ 0 h 78870"/>
                  <a:gd name="connsiteX5" fmla="*/ 29641 w 101453"/>
                  <a:gd name="connsiteY5" fmla="*/ 5389 h 78870"/>
                  <a:gd name="connsiteX6" fmla="*/ 101454 w 101453"/>
                  <a:gd name="connsiteY6" fmla="*/ 40932 h 7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453" h="78870">
                    <a:moveTo>
                      <a:pt x="101454" y="40932"/>
                    </a:moveTo>
                    <a:lnTo>
                      <a:pt x="82677" y="78871"/>
                    </a:lnTo>
                    <a:lnTo>
                      <a:pt x="0" y="37896"/>
                    </a:lnTo>
                    <a:lnTo>
                      <a:pt x="18563" y="428"/>
                    </a:lnTo>
                    <a:lnTo>
                      <a:pt x="18777" y="0"/>
                    </a:lnTo>
                    <a:lnTo>
                      <a:pt x="29641" y="5389"/>
                    </a:lnTo>
                    <a:lnTo>
                      <a:pt x="101454" y="40932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7" name="Freeform: Shape 100">
                <a:extLst>
                  <a:ext uri="{FF2B5EF4-FFF2-40B4-BE49-F238E27FC236}">
                    <a16:creationId xmlns:a16="http://schemas.microsoft.com/office/drawing/2014/main" xmlns="" id="{F828119B-16FE-42FA-B51C-E50918D7C24B}"/>
                  </a:ext>
                </a:extLst>
              </p:cNvPr>
              <p:cNvSpPr/>
              <p:nvPr/>
            </p:nvSpPr>
            <p:spPr>
              <a:xfrm rot="-3819624">
                <a:off x="4886257" y="3880844"/>
                <a:ext cx="42296" cy="92282"/>
              </a:xfrm>
              <a:custGeom>
                <a:avLst/>
                <a:gdLst>
                  <a:gd name="connsiteX0" fmla="*/ -242 w 42296"/>
                  <a:gd name="connsiteY0" fmla="*/ -148 h 92282"/>
                  <a:gd name="connsiteX1" fmla="*/ 42054 w 42296"/>
                  <a:gd name="connsiteY1" fmla="*/ -148 h 92282"/>
                  <a:gd name="connsiteX2" fmla="*/ 42054 w 42296"/>
                  <a:gd name="connsiteY2" fmla="*/ 92135 h 92282"/>
                  <a:gd name="connsiteX3" fmla="*/ -242 w 42296"/>
                  <a:gd name="connsiteY3" fmla="*/ 92135 h 9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96" h="92282">
                    <a:moveTo>
                      <a:pt x="-242" y="-148"/>
                    </a:moveTo>
                    <a:lnTo>
                      <a:pt x="42054" y="-148"/>
                    </a:lnTo>
                    <a:lnTo>
                      <a:pt x="42054" y="92135"/>
                    </a:lnTo>
                    <a:lnTo>
                      <a:pt x="-242" y="92135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8" name="Freeform: Shape 101">
                <a:extLst>
                  <a:ext uri="{FF2B5EF4-FFF2-40B4-BE49-F238E27FC236}">
                    <a16:creationId xmlns:a16="http://schemas.microsoft.com/office/drawing/2014/main" xmlns="" id="{E879E009-AC3B-431D-A1CB-A4BE254CBEB3}"/>
                  </a:ext>
                </a:extLst>
              </p:cNvPr>
              <p:cNvSpPr/>
              <p:nvPr/>
            </p:nvSpPr>
            <p:spPr>
              <a:xfrm>
                <a:off x="4651013" y="5186947"/>
                <a:ext cx="1083616" cy="42300"/>
              </a:xfrm>
              <a:custGeom>
                <a:avLst/>
                <a:gdLst>
                  <a:gd name="connsiteX0" fmla="*/ 1083374 w 1083616"/>
                  <a:gd name="connsiteY0" fmla="*/ -148 h 42300"/>
                  <a:gd name="connsiteX1" fmla="*/ 1080978 w 1083616"/>
                  <a:gd name="connsiteY1" fmla="*/ 14608 h 42300"/>
                  <a:gd name="connsiteX2" fmla="*/ 1076104 w 1083616"/>
                  <a:gd name="connsiteY2" fmla="*/ 42153 h 42300"/>
                  <a:gd name="connsiteX3" fmla="*/ -242 w 1083616"/>
                  <a:gd name="connsiteY3" fmla="*/ 42153 h 42300"/>
                  <a:gd name="connsiteX4" fmla="*/ -242 w 1083616"/>
                  <a:gd name="connsiteY4" fmla="*/ -148 h 4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616" h="42300">
                    <a:moveTo>
                      <a:pt x="1083374" y="-148"/>
                    </a:moveTo>
                    <a:cubicBezTo>
                      <a:pt x="1082647" y="4771"/>
                      <a:pt x="1081835" y="9732"/>
                      <a:pt x="1080978" y="14608"/>
                    </a:cubicBezTo>
                    <a:cubicBezTo>
                      <a:pt x="1079483" y="23847"/>
                      <a:pt x="1077856" y="33000"/>
                      <a:pt x="1076104" y="42153"/>
                    </a:cubicBezTo>
                    <a:lnTo>
                      <a:pt x="-242" y="42153"/>
                    </a:lnTo>
                    <a:lnTo>
                      <a:pt x="-242" y="-148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49" name="Freeform: Shape 102">
                <a:extLst>
                  <a:ext uri="{FF2B5EF4-FFF2-40B4-BE49-F238E27FC236}">
                    <a16:creationId xmlns:a16="http://schemas.microsoft.com/office/drawing/2014/main" xmlns="" id="{8E890E44-DB21-4058-A0E8-A55BBEE65151}"/>
                  </a:ext>
                </a:extLst>
              </p:cNvPr>
              <p:cNvSpPr/>
              <p:nvPr/>
            </p:nvSpPr>
            <p:spPr>
              <a:xfrm>
                <a:off x="5062431" y="4833203"/>
                <a:ext cx="92282" cy="365286"/>
              </a:xfrm>
              <a:custGeom>
                <a:avLst/>
                <a:gdLst>
                  <a:gd name="connsiteX0" fmla="*/ 0 w 92282"/>
                  <a:gd name="connsiteY0" fmla="*/ 0 h 365286"/>
                  <a:gd name="connsiteX1" fmla="*/ 92283 w 92282"/>
                  <a:gd name="connsiteY1" fmla="*/ 0 h 365286"/>
                  <a:gd name="connsiteX2" fmla="*/ 92283 w 92282"/>
                  <a:gd name="connsiteY2" fmla="*/ 365286 h 365286"/>
                  <a:gd name="connsiteX3" fmla="*/ 0 w 92282"/>
                  <a:gd name="connsiteY3" fmla="*/ 365286 h 36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36528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365286"/>
                    </a:lnTo>
                    <a:lnTo>
                      <a:pt x="0" y="365286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0" name="Freeform: Shape 103">
                <a:extLst>
                  <a:ext uri="{FF2B5EF4-FFF2-40B4-BE49-F238E27FC236}">
                    <a16:creationId xmlns:a16="http://schemas.microsoft.com/office/drawing/2014/main" xmlns="" id="{423D5E4E-E436-4DAE-AB70-786F40EEC6A5}"/>
                  </a:ext>
                </a:extLst>
              </p:cNvPr>
              <p:cNvSpPr/>
              <p:nvPr/>
            </p:nvSpPr>
            <p:spPr>
              <a:xfrm>
                <a:off x="5062431" y="4890880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1" name="Freeform: Shape 104">
                <a:extLst>
                  <a:ext uri="{FF2B5EF4-FFF2-40B4-BE49-F238E27FC236}">
                    <a16:creationId xmlns:a16="http://schemas.microsoft.com/office/drawing/2014/main" xmlns="" id="{C30B40B8-B6EB-45E0-BDF9-8B725F975034}"/>
                  </a:ext>
                </a:extLst>
              </p:cNvPr>
              <p:cNvSpPr/>
              <p:nvPr/>
            </p:nvSpPr>
            <p:spPr>
              <a:xfrm>
                <a:off x="5062431" y="5075446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2" name="Freeform: Shape 105">
                <a:extLst>
                  <a:ext uri="{FF2B5EF4-FFF2-40B4-BE49-F238E27FC236}">
                    <a16:creationId xmlns:a16="http://schemas.microsoft.com/office/drawing/2014/main" xmlns="" id="{3D952BFD-7DF3-4E19-9CBE-A8FB268980B8}"/>
                  </a:ext>
                </a:extLst>
              </p:cNvPr>
              <p:cNvSpPr/>
              <p:nvPr/>
            </p:nvSpPr>
            <p:spPr>
              <a:xfrm>
                <a:off x="5204700" y="4833203"/>
                <a:ext cx="92282" cy="365286"/>
              </a:xfrm>
              <a:custGeom>
                <a:avLst/>
                <a:gdLst>
                  <a:gd name="connsiteX0" fmla="*/ 0 w 92282"/>
                  <a:gd name="connsiteY0" fmla="*/ 0 h 365286"/>
                  <a:gd name="connsiteX1" fmla="*/ 92283 w 92282"/>
                  <a:gd name="connsiteY1" fmla="*/ 0 h 365286"/>
                  <a:gd name="connsiteX2" fmla="*/ 92283 w 92282"/>
                  <a:gd name="connsiteY2" fmla="*/ 365286 h 365286"/>
                  <a:gd name="connsiteX3" fmla="*/ 0 w 92282"/>
                  <a:gd name="connsiteY3" fmla="*/ 365286 h 36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36528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365286"/>
                    </a:lnTo>
                    <a:lnTo>
                      <a:pt x="0" y="365286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3" name="Freeform: Shape 106">
                <a:extLst>
                  <a:ext uri="{FF2B5EF4-FFF2-40B4-BE49-F238E27FC236}">
                    <a16:creationId xmlns:a16="http://schemas.microsoft.com/office/drawing/2014/main" xmlns="" id="{CC31268F-C679-4493-BB43-CC4C05F068FB}"/>
                  </a:ext>
                </a:extLst>
              </p:cNvPr>
              <p:cNvSpPr/>
              <p:nvPr/>
            </p:nvSpPr>
            <p:spPr>
              <a:xfrm>
                <a:off x="5204700" y="4890880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4" name="Freeform: Shape 107">
                <a:extLst>
                  <a:ext uri="{FF2B5EF4-FFF2-40B4-BE49-F238E27FC236}">
                    <a16:creationId xmlns:a16="http://schemas.microsoft.com/office/drawing/2014/main" xmlns="" id="{788C464B-1469-4929-A80B-0D1ED821F0C3}"/>
                  </a:ext>
                </a:extLst>
              </p:cNvPr>
              <p:cNvSpPr/>
              <p:nvPr/>
            </p:nvSpPr>
            <p:spPr>
              <a:xfrm>
                <a:off x="5204700" y="5075446"/>
                <a:ext cx="92282" cy="42296"/>
              </a:xfrm>
              <a:custGeom>
                <a:avLst/>
                <a:gdLst>
                  <a:gd name="connsiteX0" fmla="*/ 0 w 92282"/>
                  <a:gd name="connsiteY0" fmla="*/ 0 h 42296"/>
                  <a:gd name="connsiteX1" fmla="*/ 92283 w 92282"/>
                  <a:gd name="connsiteY1" fmla="*/ 0 h 42296"/>
                  <a:gd name="connsiteX2" fmla="*/ 92283 w 92282"/>
                  <a:gd name="connsiteY2" fmla="*/ 42296 h 42296"/>
                  <a:gd name="connsiteX3" fmla="*/ 0 w 92282"/>
                  <a:gd name="connsiteY3" fmla="*/ 42296 h 4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82" h="42296">
                    <a:moveTo>
                      <a:pt x="0" y="0"/>
                    </a:moveTo>
                    <a:lnTo>
                      <a:pt x="92283" y="0"/>
                    </a:lnTo>
                    <a:lnTo>
                      <a:pt x="92283" y="42296"/>
                    </a:lnTo>
                    <a:lnTo>
                      <a:pt x="0" y="42296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5" name="Freeform: Shape 108">
                <a:extLst>
                  <a:ext uri="{FF2B5EF4-FFF2-40B4-BE49-F238E27FC236}">
                    <a16:creationId xmlns:a16="http://schemas.microsoft.com/office/drawing/2014/main" xmlns="" id="{6807C32A-9891-4AED-8FDD-460ABB192067}"/>
                  </a:ext>
                </a:extLst>
              </p:cNvPr>
              <p:cNvSpPr/>
              <p:nvPr/>
            </p:nvSpPr>
            <p:spPr>
              <a:xfrm rot="-3819624">
                <a:off x="4760589" y="4969705"/>
                <a:ext cx="365286" cy="92282"/>
              </a:xfrm>
              <a:custGeom>
                <a:avLst/>
                <a:gdLst>
                  <a:gd name="connsiteX0" fmla="*/ -242 w 365286"/>
                  <a:gd name="connsiteY0" fmla="*/ -148 h 92282"/>
                  <a:gd name="connsiteX1" fmla="*/ 365044 w 365286"/>
                  <a:gd name="connsiteY1" fmla="*/ -148 h 92282"/>
                  <a:gd name="connsiteX2" fmla="*/ 365044 w 365286"/>
                  <a:gd name="connsiteY2" fmla="*/ 92135 h 92282"/>
                  <a:gd name="connsiteX3" fmla="*/ -242 w 365286"/>
                  <a:gd name="connsiteY3" fmla="*/ 92135 h 9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286" h="92282">
                    <a:moveTo>
                      <a:pt x="-242" y="-148"/>
                    </a:moveTo>
                    <a:lnTo>
                      <a:pt x="365044" y="-148"/>
                    </a:lnTo>
                    <a:lnTo>
                      <a:pt x="365044" y="92135"/>
                    </a:lnTo>
                    <a:lnTo>
                      <a:pt x="-242" y="92135"/>
                    </a:ln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6" name="Freeform: Shape 109">
                <a:extLst>
                  <a:ext uri="{FF2B5EF4-FFF2-40B4-BE49-F238E27FC236}">
                    <a16:creationId xmlns:a16="http://schemas.microsoft.com/office/drawing/2014/main" xmlns="" id="{E690C996-674B-4D67-8CFF-60C0D04F70F1}"/>
                  </a:ext>
                </a:extLst>
              </p:cNvPr>
              <p:cNvSpPr/>
              <p:nvPr/>
            </p:nvSpPr>
            <p:spPr>
              <a:xfrm rot="-3819624">
                <a:off x="4968147" y="4876666"/>
                <a:ext cx="42296" cy="92282"/>
              </a:xfrm>
              <a:custGeom>
                <a:avLst/>
                <a:gdLst>
                  <a:gd name="connsiteX0" fmla="*/ -242 w 42296"/>
                  <a:gd name="connsiteY0" fmla="*/ -148 h 92282"/>
                  <a:gd name="connsiteX1" fmla="*/ 42054 w 42296"/>
                  <a:gd name="connsiteY1" fmla="*/ -148 h 92282"/>
                  <a:gd name="connsiteX2" fmla="*/ 42054 w 42296"/>
                  <a:gd name="connsiteY2" fmla="*/ 92135 h 92282"/>
                  <a:gd name="connsiteX3" fmla="*/ -242 w 42296"/>
                  <a:gd name="connsiteY3" fmla="*/ 92135 h 9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96" h="92282">
                    <a:moveTo>
                      <a:pt x="-242" y="-148"/>
                    </a:moveTo>
                    <a:lnTo>
                      <a:pt x="42054" y="-148"/>
                    </a:lnTo>
                    <a:lnTo>
                      <a:pt x="42054" y="92135"/>
                    </a:lnTo>
                    <a:lnTo>
                      <a:pt x="-242" y="92135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7" name="Freeform: Shape 110">
                <a:extLst>
                  <a:ext uri="{FF2B5EF4-FFF2-40B4-BE49-F238E27FC236}">
                    <a16:creationId xmlns:a16="http://schemas.microsoft.com/office/drawing/2014/main" xmlns="" id="{43EA6F8C-038E-4507-BE92-3D8C203B255C}"/>
                  </a:ext>
                </a:extLst>
              </p:cNvPr>
              <p:cNvSpPr/>
              <p:nvPr/>
            </p:nvSpPr>
            <p:spPr>
              <a:xfrm rot="-3819624">
                <a:off x="4886257" y="5042069"/>
                <a:ext cx="42296" cy="92282"/>
              </a:xfrm>
              <a:custGeom>
                <a:avLst/>
                <a:gdLst>
                  <a:gd name="connsiteX0" fmla="*/ -242 w 42296"/>
                  <a:gd name="connsiteY0" fmla="*/ -148 h 92282"/>
                  <a:gd name="connsiteX1" fmla="*/ 42054 w 42296"/>
                  <a:gd name="connsiteY1" fmla="*/ -148 h 92282"/>
                  <a:gd name="connsiteX2" fmla="*/ 42054 w 42296"/>
                  <a:gd name="connsiteY2" fmla="*/ 92135 h 92282"/>
                  <a:gd name="connsiteX3" fmla="*/ -242 w 42296"/>
                  <a:gd name="connsiteY3" fmla="*/ 92135 h 9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96" h="92282">
                    <a:moveTo>
                      <a:pt x="-242" y="-148"/>
                    </a:moveTo>
                    <a:lnTo>
                      <a:pt x="42054" y="-148"/>
                    </a:lnTo>
                    <a:lnTo>
                      <a:pt x="42054" y="92135"/>
                    </a:lnTo>
                    <a:lnTo>
                      <a:pt x="-242" y="92135"/>
                    </a:ln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8" name="Freeform: Shape 111">
                <a:extLst>
                  <a:ext uri="{FF2B5EF4-FFF2-40B4-BE49-F238E27FC236}">
                    <a16:creationId xmlns:a16="http://schemas.microsoft.com/office/drawing/2014/main" xmlns="" id="{C60A551D-CE48-4A8C-AF4F-E747E3057C03}"/>
                  </a:ext>
                </a:extLst>
              </p:cNvPr>
              <p:cNvSpPr/>
              <p:nvPr/>
            </p:nvSpPr>
            <p:spPr>
              <a:xfrm>
                <a:off x="3817110" y="5144517"/>
                <a:ext cx="686112" cy="363318"/>
              </a:xfrm>
              <a:custGeom>
                <a:avLst/>
                <a:gdLst>
                  <a:gd name="connsiteX0" fmla="*/ 125801 w 686112"/>
                  <a:gd name="connsiteY0" fmla="*/ 205292 h 363318"/>
                  <a:gd name="connsiteX1" fmla="*/ 136794 w 686112"/>
                  <a:gd name="connsiteY1" fmla="*/ 212828 h 363318"/>
                  <a:gd name="connsiteX2" fmla="*/ 517584 w 686112"/>
                  <a:gd name="connsiteY2" fmla="*/ 94326 h 363318"/>
                  <a:gd name="connsiteX3" fmla="*/ 539056 w 686112"/>
                  <a:gd name="connsiteY3" fmla="*/ -148 h 363318"/>
                  <a:gd name="connsiteX4" fmla="*/ 685870 w 686112"/>
                  <a:gd name="connsiteY4" fmla="*/ 13623 h 363318"/>
                  <a:gd name="connsiteX5" fmla="*/ 664110 w 686112"/>
                  <a:gd name="connsiteY5" fmla="*/ 184565 h 363318"/>
                  <a:gd name="connsiteX6" fmla="*/ 610353 w 686112"/>
                  <a:gd name="connsiteY6" fmla="*/ 239982 h 363318"/>
                  <a:gd name="connsiteX7" fmla="*/ 162223 w 686112"/>
                  <a:gd name="connsiteY7" fmla="*/ 310931 h 363318"/>
                  <a:gd name="connsiteX8" fmla="*/ 51997 w 686112"/>
                  <a:gd name="connsiteY8" fmla="*/ 356767 h 363318"/>
                  <a:gd name="connsiteX9" fmla="*/ 6161 w 686112"/>
                  <a:gd name="connsiteY9" fmla="*/ 246541 h 363318"/>
                  <a:gd name="connsiteX10" fmla="*/ 116387 w 686112"/>
                  <a:gd name="connsiteY10" fmla="*/ 200705 h 363318"/>
                  <a:gd name="connsiteX11" fmla="*/ 125801 w 686112"/>
                  <a:gd name="connsiteY11" fmla="*/ 205292 h 36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6112" h="363318">
                    <a:moveTo>
                      <a:pt x="125801" y="205292"/>
                    </a:moveTo>
                    <a:cubicBezTo>
                      <a:pt x="129658" y="207511"/>
                      <a:pt x="133334" y="210031"/>
                      <a:pt x="136794" y="212828"/>
                    </a:cubicBezTo>
                    <a:lnTo>
                      <a:pt x="517584" y="94326"/>
                    </a:lnTo>
                    <a:lnTo>
                      <a:pt x="539056" y="-148"/>
                    </a:lnTo>
                    <a:lnTo>
                      <a:pt x="685870" y="13623"/>
                    </a:lnTo>
                    <a:lnTo>
                      <a:pt x="664110" y="184565"/>
                    </a:lnTo>
                    <a:cubicBezTo>
                      <a:pt x="660500" y="212932"/>
                      <a:pt x="638597" y="235510"/>
                      <a:pt x="610353" y="239982"/>
                    </a:cubicBezTo>
                    <a:lnTo>
                      <a:pt x="162223" y="310931"/>
                    </a:lnTo>
                    <a:cubicBezTo>
                      <a:pt x="144442" y="354027"/>
                      <a:pt x="95092" y="374548"/>
                      <a:pt x="51997" y="356767"/>
                    </a:cubicBezTo>
                    <a:cubicBezTo>
                      <a:pt x="8901" y="338987"/>
                      <a:pt x="-11620" y="289637"/>
                      <a:pt x="6161" y="246541"/>
                    </a:cubicBezTo>
                    <a:cubicBezTo>
                      <a:pt x="23941" y="203446"/>
                      <a:pt x="73291" y="182924"/>
                      <a:pt x="116387" y="200705"/>
                    </a:cubicBezTo>
                    <a:cubicBezTo>
                      <a:pt x="119617" y="202038"/>
                      <a:pt x="122761" y="203570"/>
                      <a:pt x="125801" y="205292"/>
                    </a:cubicBezTo>
                    <a:close/>
                  </a:path>
                </a:pathLst>
              </a:custGeom>
              <a:solidFill>
                <a:srgbClr val="FFB8B8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59" name="Freeform: Shape 112">
                <a:extLst>
                  <a:ext uri="{FF2B5EF4-FFF2-40B4-BE49-F238E27FC236}">
                    <a16:creationId xmlns:a16="http://schemas.microsoft.com/office/drawing/2014/main" xmlns="" id="{6F5BD490-9042-47A4-81D2-985ECFFA84C1}"/>
                  </a:ext>
                </a:extLst>
              </p:cNvPr>
              <p:cNvSpPr/>
              <p:nvPr/>
            </p:nvSpPr>
            <p:spPr>
              <a:xfrm>
                <a:off x="4316715" y="4924234"/>
                <a:ext cx="254435" cy="328999"/>
              </a:xfrm>
              <a:custGeom>
                <a:avLst/>
                <a:gdLst>
                  <a:gd name="connsiteX0" fmla="*/ 254116 w 254435"/>
                  <a:gd name="connsiteY0" fmla="*/ 290581 h 328999"/>
                  <a:gd name="connsiteX1" fmla="*/ 251593 w 254435"/>
                  <a:gd name="connsiteY1" fmla="*/ 247467 h 328999"/>
                  <a:gd name="connsiteX2" fmla="*/ 251593 w 254435"/>
                  <a:gd name="connsiteY2" fmla="*/ 247424 h 328999"/>
                  <a:gd name="connsiteX3" fmla="*/ 250908 w 254435"/>
                  <a:gd name="connsiteY3" fmla="*/ 235619 h 328999"/>
                  <a:gd name="connsiteX4" fmla="*/ 243467 w 254435"/>
                  <a:gd name="connsiteY4" fmla="*/ 108673 h 328999"/>
                  <a:gd name="connsiteX5" fmla="*/ 152235 w 254435"/>
                  <a:gd name="connsiteY5" fmla="*/ 248 h 328999"/>
                  <a:gd name="connsiteX6" fmla="*/ 129396 w 254435"/>
                  <a:gd name="connsiteY6" fmla="*/ 847 h 328999"/>
                  <a:gd name="connsiteX7" fmla="*/ 43210 w 254435"/>
                  <a:gd name="connsiteY7" fmla="*/ 91437 h 328999"/>
                  <a:gd name="connsiteX8" fmla="*/ 27770 w 254435"/>
                  <a:gd name="connsiteY8" fmla="*/ 155679 h 328999"/>
                  <a:gd name="connsiteX9" fmla="*/ 781 w 254435"/>
                  <a:gd name="connsiteY9" fmla="*/ 268040 h 328999"/>
                  <a:gd name="connsiteX10" fmla="*/ 19345 w 254435"/>
                  <a:gd name="connsiteY10" fmla="*/ 308587 h 328999"/>
                  <a:gd name="connsiteX11" fmla="*/ 32732 w 254435"/>
                  <a:gd name="connsiteY11" fmla="*/ 312523 h 328999"/>
                  <a:gd name="connsiteX12" fmla="*/ 77727 w 254435"/>
                  <a:gd name="connsiteY12" fmla="*/ 316543 h 328999"/>
                  <a:gd name="connsiteX13" fmla="*/ 121054 w 254435"/>
                  <a:gd name="connsiteY13" fmla="*/ 320392 h 328999"/>
                  <a:gd name="connsiteX14" fmla="*/ 171054 w 254435"/>
                  <a:gd name="connsiteY14" fmla="*/ 324841 h 328999"/>
                  <a:gd name="connsiteX15" fmla="*/ 174648 w 254435"/>
                  <a:gd name="connsiteY15" fmla="*/ 325140 h 328999"/>
                  <a:gd name="connsiteX16" fmla="*/ 183886 w 254435"/>
                  <a:gd name="connsiteY16" fmla="*/ 325995 h 328999"/>
                  <a:gd name="connsiteX17" fmla="*/ 214809 w 254435"/>
                  <a:gd name="connsiteY17" fmla="*/ 328733 h 328999"/>
                  <a:gd name="connsiteX18" fmla="*/ 214895 w 254435"/>
                  <a:gd name="connsiteY18" fmla="*/ 328733 h 328999"/>
                  <a:gd name="connsiteX19" fmla="*/ 243210 w 254435"/>
                  <a:gd name="connsiteY19" fmla="*/ 318639 h 328999"/>
                  <a:gd name="connsiteX20" fmla="*/ 250010 w 254435"/>
                  <a:gd name="connsiteY20" fmla="*/ 309571 h 328999"/>
                  <a:gd name="connsiteX21" fmla="*/ 254116 w 254435"/>
                  <a:gd name="connsiteY21" fmla="*/ 290580 h 32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4435" h="328999">
                    <a:moveTo>
                      <a:pt x="254116" y="290581"/>
                    </a:moveTo>
                    <a:lnTo>
                      <a:pt x="251593" y="247467"/>
                    </a:lnTo>
                    <a:lnTo>
                      <a:pt x="251593" y="247424"/>
                    </a:lnTo>
                    <a:lnTo>
                      <a:pt x="250908" y="235619"/>
                    </a:lnTo>
                    <a:lnTo>
                      <a:pt x="243467" y="108673"/>
                    </a:lnTo>
                    <a:cubicBezTo>
                      <a:pt x="248103" y="53575"/>
                      <a:pt x="207315" y="5100"/>
                      <a:pt x="152235" y="248"/>
                    </a:cubicBezTo>
                    <a:cubicBezTo>
                      <a:pt x="144624" y="-435"/>
                      <a:pt x="136960" y="-234"/>
                      <a:pt x="129396" y="847"/>
                    </a:cubicBezTo>
                    <a:cubicBezTo>
                      <a:pt x="83128" y="7389"/>
                      <a:pt x="47440" y="44900"/>
                      <a:pt x="43210" y="91437"/>
                    </a:cubicBezTo>
                    <a:lnTo>
                      <a:pt x="27770" y="155679"/>
                    </a:lnTo>
                    <a:lnTo>
                      <a:pt x="781" y="268040"/>
                    </a:lnTo>
                    <a:cubicBezTo>
                      <a:pt x="-3154" y="284223"/>
                      <a:pt x="4523" y="300992"/>
                      <a:pt x="19345" y="308587"/>
                    </a:cubicBezTo>
                    <a:cubicBezTo>
                      <a:pt x="23502" y="310774"/>
                      <a:pt x="28053" y="312112"/>
                      <a:pt x="32732" y="312523"/>
                    </a:cubicBezTo>
                    <a:lnTo>
                      <a:pt x="77727" y="316543"/>
                    </a:lnTo>
                    <a:lnTo>
                      <a:pt x="121054" y="320392"/>
                    </a:lnTo>
                    <a:lnTo>
                      <a:pt x="171054" y="324841"/>
                    </a:lnTo>
                    <a:lnTo>
                      <a:pt x="174648" y="325140"/>
                    </a:lnTo>
                    <a:lnTo>
                      <a:pt x="183886" y="325995"/>
                    </a:lnTo>
                    <a:lnTo>
                      <a:pt x="214809" y="328733"/>
                    </a:lnTo>
                    <a:lnTo>
                      <a:pt x="214895" y="328733"/>
                    </a:lnTo>
                    <a:cubicBezTo>
                      <a:pt x="225343" y="329575"/>
                      <a:pt x="235651" y="325900"/>
                      <a:pt x="243210" y="318639"/>
                    </a:cubicBezTo>
                    <a:cubicBezTo>
                      <a:pt x="245933" y="315986"/>
                      <a:pt x="248227" y="312927"/>
                      <a:pt x="250010" y="309571"/>
                    </a:cubicBezTo>
                    <a:cubicBezTo>
                      <a:pt x="253130" y="303750"/>
                      <a:pt x="254553" y="297170"/>
                      <a:pt x="254116" y="2905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0" name="Freeform: Shape 113">
                <a:extLst>
                  <a:ext uri="{FF2B5EF4-FFF2-40B4-BE49-F238E27FC236}">
                    <a16:creationId xmlns:a16="http://schemas.microsoft.com/office/drawing/2014/main" xmlns="" id="{B7C96AA0-CCF3-40FD-B4C7-8E3BB5C2DC76}"/>
                  </a:ext>
                </a:extLst>
              </p:cNvPr>
              <p:cNvSpPr/>
              <p:nvPr/>
            </p:nvSpPr>
            <p:spPr>
              <a:xfrm>
                <a:off x="4384272" y="4286309"/>
                <a:ext cx="604660" cy="531307"/>
              </a:xfrm>
              <a:custGeom>
                <a:avLst/>
                <a:gdLst>
                  <a:gd name="connsiteX0" fmla="*/ 604418 w 604660"/>
                  <a:gd name="connsiteY0" fmla="*/ 405720 h 531307"/>
                  <a:gd name="connsiteX1" fmla="*/ 302088 w 604660"/>
                  <a:gd name="connsiteY1" fmla="*/ 529966 h 531307"/>
                  <a:gd name="connsiteX2" fmla="*/ -242 w 604660"/>
                  <a:gd name="connsiteY2" fmla="*/ 405720 h 531307"/>
                  <a:gd name="connsiteX3" fmla="*/ 302088 w 604660"/>
                  <a:gd name="connsiteY3" fmla="*/ -148 h 531307"/>
                  <a:gd name="connsiteX4" fmla="*/ 604418 w 604660"/>
                  <a:gd name="connsiteY4" fmla="*/ 405720 h 53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60" h="531307">
                    <a:moveTo>
                      <a:pt x="604418" y="405720"/>
                    </a:moveTo>
                    <a:cubicBezTo>
                      <a:pt x="604418" y="552107"/>
                      <a:pt x="469060" y="529966"/>
                      <a:pt x="302088" y="529966"/>
                    </a:cubicBezTo>
                    <a:cubicBezTo>
                      <a:pt x="135115" y="529966"/>
                      <a:pt x="-242" y="552107"/>
                      <a:pt x="-242" y="405720"/>
                    </a:cubicBezTo>
                    <a:cubicBezTo>
                      <a:pt x="-242" y="259333"/>
                      <a:pt x="65876" y="-148"/>
                      <a:pt x="302088" y="-148"/>
                    </a:cubicBezTo>
                    <a:cubicBezTo>
                      <a:pt x="546437" y="-148"/>
                      <a:pt x="604418" y="259333"/>
                      <a:pt x="604418" y="405720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1" name="Freeform: Shape 114">
                <a:extLst>
                  <a:ext uri="{FF2B5EF4-FFF2-40B4-BE49-F238E27FC236}">
                    <a16:creationId xmlns:a16="http://schemas.microsoft.com/office/drawing/2014/main" xmlns="" id="{F2FCD1BD-52F6-4DAE-A6FA-C53C1E5A63AA}"/>
                  </a:ext>
                </a:extLst>
              </p:cNvPr>
              <p:cNvSpPr/>
              <p:nvPr/>
            </p:nvSpPr>
            <p:spPr>
              <a:xfrm rot="-2700000">
                <a:off x="4482151" y="4409299"/>
                <a:ext cx="406879" cy="406879"/>
              </a:xfrm>
              <a:custGeom>
                <a:avLst/>
                <a:gdLst>
                  <a:gd name="connsiteX0" fmla="*/ 406637 w 406879"/>
                  <a:gd name="connsiteY0" fmla="*/ 203292 h 406879"/>
                  <a:gd name="connsiteX1" fmla="*/ 203197 w 406879"/>
                  <a:gd name="connsiteY1" fmla="*/ 406731 h 406879"/>
                  <a:gd name="connsiteX2" fmla="*/ -242 w 406879"/>
                  <a:gd name="connsiteY2" fmla="*/ 203292 h 406879"/>
                  <a:gd name="connsiteX3" fmla="*/ 203197 w 406879"/>
                  <a:gd name="connsiteY3" fmla="*/ -148 h 406879"/>
                  <a:gd name="connsiteX4" fmla="*/ 406637 w 406879"/>
                  <a:gd name="connsiteY4" fmla="*/ 203292 h 406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879" h="406879">
                    <a:moveTo>
                      <a:pt x="406637" y="203292"/>
                    </a:moveTo>
                    <a:cubicBezTo>
                      <a:pt x="406637" y="315648"/>
                      <a:pt x="315554" y="406731"/>
                      <a:pt x="203197" y="406731"/>
                    </a:cubicBezTo>
                    <a:cubicBezTo>
                      <a:pt x="90841" y="406731"/>
                      <a:pt x="-242" y="315648"/>
                      <a:pt x="-242" y="203292"/>
                    </a:cubicBezTo>
                    <a:cubicBezTo>
                      <a:pt x="-242" y="90935"/>
                      <a:pt x="90841" y="-148"/>
                      <a:pt x="203197" y="-148"/>
                    </a:cubicBezTo>
                    <a:cubicBezTo>
                      <a:pt x="315554" y="-148"/>
                      <a:pt x="406637" y="90935"/>
                      <a:pt x="406637" y="203292"/>
                    </a:cubicBezTo>
                    <a:close/>
                  </a:path>
                </a:pathLst>
              </a:custGeom>
              <a:solidFill>
                <a:srgbClr val="FFB8B8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2" name="Freeform: Shape 115">
                <a:extLst>
                  <a:ext uri="{FF2B5EF4-FFF2-40B4-BE49-F238E27FC236}">
                    <a16:creationId xmlns:a16="http://schemas.microsoft.com/office/drawing/2014/main" xmlns="" id="{9CD7FDFB-E44F-4C3F-AF04-1A5BB7189E53}"/>
                  </a:ext>
                </a:extLst>
              </p:cNvPr>
              <p:cNvSpPr/>
              <p:nvPr/>
            </p:nvSpPr>
            <p:spPr>
              <a:xfrm>
                <a:off x="4371129" y="4864454"/>
                <a:ext cx="641860" cy="743449"/>
              </a:xfrm>
              <a:custGeom>
                <a:avLst/>
                <a:gdLst>
                  <a:gd name="connsiteX0" fmla="*/ 600599 w 641860"/>
                  <a:gd name="connsiteY0" fmla="*/ 37102 h 743449"/>
                  <a:gd name="connsiteX1" fmla="*/ 588154 w 641860"/>
                  <a:gd name="connsiteY1" fmla="*/ 26580 h 743449"/>
                  <a:gd name="connsiteX2" fmla="*/ 491360 w 641860"/>
                  <a:gd name="connsiteY2" fmla="*/ 960 h 743449"/>
                  <a:gd name="connsiteX3" fmla="*/ 116468 w 641860"/>
                  <a:gd name="connsiteY3" fmla="*/ 48393 h 743449"/>
                  <a:gd name="connsiteX4" fmla="*/ 344 w 641860"/>
                  <a:gd name="connsiteY4" fmla="*/ 192875 h 743449"/>
                  <a:gd name="connsiteX5" fmla="*/ 3936 w 641860"/>
                  <a:gd name="connsiteY5" fmla="*/ 230600 h 743449"/>
                  <a:gd name="connsiteX6" fmla="*/ 9797 w 641860"/>
                  <a:gd name="connsiteY6" fmla="*/ 282225 h 743449"/>
                  <a:gd name="connsiteX7" fmla="*/ 23313 w 641860"/>
                  <a:gd name="connsiteY7" fmla="*/ 376322 h 743449"/>
                  <a:gd name="connsiteX8" fmla="*/ 39352 w 641860"/>
                  <a:gd name="connsiteY8" fmla="*/ 460154 h 743449"/>
                  <a:gd name="connsiteX9" fmla="*/ 44826 w 641860"/>
                  <a:gd name="connsiteY9" fmla="*/ 484192 h 743449"/>
                  <a:gd name="connsiteX10" fmla="*/ 44870 w 641860"/>
                  <a:gd name="connsiteY10" fmla="*/ 484320 h 743449"/>
                  <a:gd name="connsiteX11" fmla="*/ 45553 w 641860"/>
                  <a:gd name="connsiteY11" fmla="*/ 487229 h 743449"/>
                  <a:gd name="connsiteX12" fmla="*/ 45597 w 641860"/>
                  <a:gd name="connsiteY12" fmla="*/ 487442 h 743449"/>
                  <a:gd name="connsiteX13" fmla="*/ 53938 w 641860"/>
                  <a:gd name="connsiteY13" fmla="*/ 520419 h 743449"/>
                  <a:gd name="connsiteX14" fmla="*/ 57229 w 641860"/>
                  <a:gd name="connsiteY14" fmla="*/ 532352 h 743449"/>
                  <a:gd name="connsiteX15" fmla="*/ 66640 w 641860"/>
                  <a:gd name="connsiteY15" fmla="*/ 563832 h 743449"/>
                  <a:gd name="connsiteX16" fmla="*/ 165998 w 641860"/>
                  <a:gd name="connsiteY16" fmla="*/ 740564 h 743449"/>
                  <a:gd name="connsiteX17" fmla="*/ 167709 w 641860"/>
                  <a:gd name="connsiteY17" fmla="*/ 741975 h 743449"/>
                  <a:gd name="connsiteX18" fmla="*/ 169421 w 641860"/>
                  <a:gd name="connsiteY18" fmla="*/ 743301 h 743449"/>
                  <a:gd name="connsiteX19" fmla="*/ 171900 w 641860"/>
                  <a:gd name="connsiteY19" fmla="*/ 742531 h 743449"/>
                  <a:gd name="connsiteX20" fmla="*/ 182422 w 641860"/>
                  <a:gd name="connsiteY20" fmla="*/ 739409 h 743449"/>
                  <a:gd name="connsiteX21" fmla="*/ 191404 w 641860"/>
                  <a:gd name="connsiteY21" fmla="*/ 736672 h 743449"/>
                  <a:gd name="connsiteX22" fmla="*/ 308429 w 641860"/>
                  <a:gd name="connsiteY22" fmla="*/ 701471 h 743449"/>
                  <a:gd name="connsiteX23" fmla="*/ 337554 w 641860"/>
                  <a:gd name="connsiteY23" fmla="*/ 692703 h 743449"/>
                  <a:gd name="connsiteX24" fmla="*/ 431140 w 641860"/>
                  <a:gd name="connsiteY24" fmla="*/ 664516 h 743449"/>
                  <a:gd name="connsiteX25" fmla="*/ 431182 w 641860"/>
                  <a:gd name="connsiteY25" fmla="*/ 664516 h 743449"/>
                  <a:gd name="connsiteX26" fmla="*/ 516769 w 641860"/>
                  <a:gd name="connsiteY26" fmla="*/ 638768 h 743449"/>
                  <a:gd name="connsiteX27" fmla="*/ 527205 w 641860"/>
                  <a:gd name="connsiteY27" fmla="*/ 635603 h 743449"/>
                  <a:gd name="connsiteX28" fmla="*/ 600729 w 641860"/>
                  <a:gd name="connsiteY28" fmla="*/ 613490 h 743449"/>
                  <a:gd name="connsiteX29" fmla="*/ 603080 w 641860"/>
                  <a:gd name="connsiteY29" fmla="*/ 586031 h 743449"/>
                  <a:gd name="connsiteX30" fmla="*/ 606246 w 641860"/>
                  <a:gd name="connsiteY30" fmla="*/ 549589 h 743449"/>
                  <a:gd name="connsiteX31" fmla="*/ 608128 w 641860"/>
                  <a:gd name="connsiteY31" fmla="*/ 527690 h 743449"/>
                  <a:gd name="connsiteX32" fmla="*/ 623013 w 641860"/>
                  <a:gd name="connsiteY32" fmla="*/ 354979 h 743449"/>
                  <a:gd name="connsiteX33" fmla="*/ 631694 w 641860"/>
                  <a:gd name="connsiteY33" fmla="*/ 254209 h 743449"/>
                  <a:gd name="connsiteX34" fmla="*/ 641105 w 641860"/>
                  <a:gd name="connsiteY34" fmla="*/ 144800 h 743449"/>
                  <a:gd name="connsiteX35" fmla="*/ 600599 w 641860"/>
                  <a:gd name="connsiteY35" fmla="*/ 37102 h 743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41860" h="743449">
                    <a:moveTo>
                      <a:pt x="600599" y="37102"/>
                    </a:moveTo>
                    <a:cubicBezTo>
                      <a:pt x="596682" y="33329"/>
                      <a:pt x="592525" y="29814"/>
                      <a:pt x="588154" y="26580"/>
                    </a:cubicBezTo>
                    <a:cubicBezTo>
                      <a:pt x="560494" y="5684"/>
                      <a:pt x="525736" y="-3516"/>
                      <a:pt x="491360" y="960"/>
                    </a:cubicBezTo>
                    <a:lnTo>
                      <a:pt x="116468" y="48393"/>
                    </a:lnTo>
                    <a:cubicBezTo>
                      <a:pt x="45075" y="57257"/>
                      <a:pt x="-6355" y="121246"/>
                      <a:pt x="344" y="192875"/>
                    </a:cubicBezTo>
                    <a:cubicBezTo>
                      <a:pt x="1413" y="204851"/>
                      <a:pt x="2612" y="217469"/>
                      <a:pt x="3936" y="230600"/>
                    </a:cubicBezTo>
                    <a:cubicBezTo>
                      <a:pt x="5649" y="247067"/>
                      <a:pt x="7572" y="264346"/>
                      <a:pt x="9797" y="282225"/>
                    </a:cubicBezTo>
                    <a:cubicBezTo>
                      <a:pt x="13474" y="312293"/>
                      <a:pt x="17967" y="344030"/>
                      <a:pt x="23313" y="376322"/>
                    </a:cubicBezTo>
                    <a:cubicBezTo>
                      <a:pt x="27974" y="404124"/>
                      <a:pt x="33279" y="432310"/>
                      <a:pt x="39352" y="460154"/>
                    </a:cubicBezTo>
                    <a:cubicBezTo>
                      <a:pt x="41107" y="468195"/>
                      <a:pt x="42931" y="476208"/>
                      <a:pt x="44826" y="484192"/>
                    </a:cubicBezTo>
                    <a:cubicBezTo>
                      <a:pt x="44820" y="484239"/>
                      <a:pt x="44836" y="484286"/>
                      <a:pt x="44870" y="484320"/>
                    </a:cubicBezTo>
                    <a:cubicBezTo>
                      <a:pt x="45083" y="485304"/>
                      <a:pt x="45296" y="486288"/>
                      <a:pt x="45553" y="487229"/>
                    </a:cubicBezTo>
                    <a:cubicBezTo>
                      <a:pt x="45541" y="487303"/>
                      <a:pt x="45557" y="487379"/>
                      <a:pt x="45597" y="487442"/>
                    </a:cubicBezTo>
                    <a:cubicBezTo>
                      <a:pt x="48249" y="498563"/>
                      <a:pt x="51030" y="509555"/>
                      <a:pt x="53938" y="520419"/>
                    </a:cubicBezTo>
                    <a:cubicBezTo>
                      <a:pt x="55049" y="524440"/>
                      <a:pt x="56118" y="528418"/>
                      <a:pt x="57229" y="532352"/>
                    </a:cubicBezTo>
                    <a:cubicBezTo>
                      <a:pt x="60224" y="543045"/>
                      <a:pt x="63390" y="553524"/>
                      <a:pt x="66640" y="563832"/>
                    </a:cubicBezTo>
                    <a:cubicBezTo>
                      <a:pt x="91063" y="640522"/>
                      <a:pt x="123354" y="705834"/>
                      <a:pt x="165998" y="740564"/>
                    </a:cubicBezTo>
                    <a:cubicBezTo>
                      <a:pt x="166554" y="741077"/>
                      <a:pt x="167112" y="741505"/>
                      <a:pt x="167709" y="741975"/>
                    </a:cubicBezTo>
                    <a:lnTo>
                      <a:pt x="169421" y="743301"/>
                    </a:lnTo>
                    <a:lnTo>
                      <a:pt x="171900" y="742531"/>
                    </a:lnTo>
                    <a:lnTo>
                      <a:pt x="182422" y="739409"/>
                    </a:lnTo>
                    <a:lnTo>
                      <a:pt x="191404" y="736672"/>
                    </a:lnTo>
                    <a:lnTo>
                      <a:pt x="308429" y="701471"/>
                    </a:lnTo>
                    <a:lnTo>
                      <a:pt x="337554" y="692703"/>
                    </a:lnTo>
                    <a:lnTo>
                      <a:pt x="431140" y="664516"/>
                    </a:lnTo>
                    <a:lnTo>
                      <a:pt x="431182" y="664516"/>
                    </a:lnTo>
                    <a:lnTo>
                      <a:pt x="516769" y="638768"/>
                    </a:lnTo>
                    <a:lnTo>
                      <a:pt x="527205" y="635603"/>
                    </a:lnTo>
                    <a:lnTo>
                      <a:pt x="600729" y="613490"/>
                    </a:lnTo>
                    <a:lnTo>
                      <a:pt x="603080" y="586031"/>
                    </a:lnTo>
                    <a:lnTo>
                      <a:pt x="606246" y="549589"/>
                    </a:lnTo>
                    <a:lnTo>
                      <a:pt x="608128" y="527690"/>
                    </a:lnTo>
                    <a:lnTo>
                      <a:pt x="623013" y="354979"/>
                    </a:lnTo>
                    <a:lnTo>
                      <a:pt x="631694" y="254209"/>
                    </a:lnTo>
                    <a:lnTo>
                      <a:pt x="641105" y="144800"/>
                    </a:lnTo>
                    <a:cubicBezTo>
                      <a:pt x="644646" y="104614"/>
                      <a:pt x="629745" y="64994"/>
                      <a:pt x="600599" y="371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3" name="Freeform: Shape 116">
                <a:extLst>
                  <a:ext uri="{FF2B5EF4-FFF2-40B4-BE49-F238E27FC236}">
                    <a16:creationId xmlns:a16="http://schemas.microsoft.com/office/drawing/2014/main" xmlns="" id="{9DF07450-2BB3-468E-853B-87DDCC379477}"/>
                  </a:ext>
                </a:extLst>
              </p:cNvPr>
              <p:cNvSpPr/>
              <p:nvPr/>
            </p:nvSpPr>
            <p:spPr>
              <a:xfrm>
                <a:off x="4228431" y="5449692"/>
                <a:ext cx="1013427" cy="856584"/>
              </a:xfrm>
              <a:custGeom>
                <a:avLst/>
                <a:gdLst>
                  <a:gd name="connsiteX0" fmla="*/ 952921 w 1013427"/>
                  <a:gd name="connsiteY0" fmla="*/ 287576 h 856584"/>
                  <a:gd name="connsiteX1" fmla="*/ 950012 w 1013427"/>
                  <a:gd name="connsiteY1" fmla="*/ 279022 h 856584"/>
                  <a:gd name="connsiteX2" fmla="*/ 745778 w 1013427"/>
                  <a:gd name="connsiteY2" fmla="*/ 793 h 856584"/>
                  <a:gd name="connsiteX3" fmla="*/ 745692 w 1013427"/>
                  <a:gd name="connsiteY3" fmla="*/ 750 h 856584"/>
                  <a:gd name="connsiteX4" fmla="*/ 744068 w 1013427"/>
                  <a:gd name="connsiteY4" fmla="*/ -148 h 856584"/>
                  <a:gd name="connsiteX5" fmla="*/ 660920 w 1013427"/>
                  <a:gd name="connsiteY5" fmla="*/ 28637 h 856584"/>
                  <a:gd name="connsiteX6" fmla="*/ 650655 w 1013427"/>
                  <a:gd name="connsiteY6" fmla="*/ 32187 h 856584"/>
                  <a:gd name="connsiteX7" fmla="*/ 639962 w 1013427"/>
                  <a:gd name="connsiteY7" fmla="*/ 35908 h 856584"/>
                  <a:gd name="connsiteX8" fmla="*/ 639833 w 1013427"/>
                  <a:gd name="connsiteY8" fmla="*/ 35951 h 856584"/>
                  <a:gd name="connsiteX9" fmla="*/ 561990 w 1013427"/>
                  <a:gd name="connsiteY9" fmla="*/ 62897 h 856584"/>
                  <a:gd name="connsiteX10" fmla="*/ 561861 w 1013427"/>
                  <a:gd name="connsiteY10" fmla="*/ 62940 h 856584"/>
                  <a:gd name="connsiteX11" fmla="*/ 500784 w 1013427"/>
                  <a:gd name="connsiteY11" fmla="*/ 84069 h 856584"/>
                  <a:gd name="connsiteX12" fmla="*/ 500740 w 1013427"/>
                  <a:gd name="connsiteY12" fmla="*/ 84069 h 856584"/>
                  <a:gd name="connsiteX13" fmla="*/ 444239 w 1013427"/>
                  <a:gd name="connsiteY13" fmla="*/ 103616 h 856584"/>
                  <a:gd name="connsiteX14" fmla="*/ 444197 w 1013427"/>
                  <a:gd name="connsiteY14" fmla="*/ 103616 h 856584"/>
                  <a:gd name="connsiteX15" fmla="*/ 431065 w 1013427"/>
                  <a:gd name="connsiteY15" fmla="*/ 108192 h 856584"/>
                  <a:gd name="connsiteX16" fmla="*/ 332306 w 1013427"/>
                  <a:gd name="connsiteY16" fmla="*/ 142367 h 856584"/>
                  <a:gd name="connsiteX17" fmla="*/ 320843 w 1013427"/>
                  <a:gd name="connsiteY17" fmla="*/ 146344 h 856584"/>
                  <a:gd name="connsiteX18" fmla="*/ 310578 w 1013427"/>
                  <a:gd name="connsiteY18" fmla="*/ 149895 h 856584"/>
                  <a:gd name="connsiteX19" fmla="*/ 308995 w 1013427"/>
                  <a:gd name="connsiteY19" fmla="*/ 150451 h 856584"/>
                  <a:gd name="connsiteX20" fmla="*/ 308696 w 1013427"/>
                  <a:gd name="connsiteY20" fmla="*/ 155326 h 856584"/>
                  <a:gd name="connsiteX21" fmla="*/ 301639 w 1013427"/>
                  <a:gd name="connsiteY21" fmla="*/ 279022 h 856584"/>
                  <a:gd name="connsiteX22" fmla="*/ 301169 w 1013427"/>
                  <a:gd name="connsiteY22" fmla="*/ 287576 h 856584"/>
                  <a:gd name="connsiteX23" fmla="*/ 292358 w 1013427"/>
                  <a:gd name="connsiteY23" fmla="*/ 441938 h 856584"/>
                  <a:gd name="connsiteX24" fmla="*/ -242 w 1013427"/>
                  <a:gd name="connsiteY24" fmla="*/ 856437 h 856584"/>
                  <a:gd name="connsiteX25" fmla="*/ 199927 w 1013427"/>
                  <a:gd name="connsiteY25" fmla="*/ 856437 h 856584"/>
                  <a:gd name="connsiteX26" fmla="*/ 400271 w 1013427"/>
                  <a:gd name="connsiteY26" fmla="*/ 841167 h 856584"/>
                  <a:gd name="connsiteX27" fmla="*/ 588079 w 1013427"/>
                  <a:gd name="connsiteY27" fmla="*/ 638773 h 856584"/>
                  <a:gd name="connsiteX28" fmla="*/ 605663 w 1013427"/>
                  <a:gd name="connsiteY28" fmla="*/ 638467 h 856584"/>
                  <a:gd name="connsiteX29" fmla="*/ 609210 w 1013427"/>
                  <a:gd name="connsiteY29" fmla="*/ 644932 h 856584"/>
                  <a:gd name="connsiteX30" fmla="*/ 636796 w 1013427"/>
                  <a:gd name="connsiteY30" fmla="*/ 781801 h 856584"/>
                  <a:gd name="connsiteX31" fmla="*/ 1013185 w 1013427"/>
                  <a:gd name="connsiteY31" fmla="*/ 574701 h 856584"/>
                  <a:gd name="connsiteX32" fmla="*/ 952921 w 1013427"/>
                  <a:gd name="connsiteY32" fmla="*/ 287576 h 85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13427" h="856584">
                    <a:moveTo>
                      <a:pt x="952921" y="287576"/>
                    </a:moveTo>
                    <a:cubicBezTo>
                      <a:pt x="951937" y="284710"/>
                      <a:pt x="950996" y="281845"/>
                      <a:pt x="950012" y="279022"/>
                    </a:cubicBezTo>
                    <a:cubicBezTo>
                      <a:pt x="906044" y="150707"/>
                      <a:pt x="841202" y="53659"/>
                      <a:pt x="745778" y="793"/>
                    </a:cubicBezTo>
                    <a:cubicBezTo>
                      <a:pt x="745736" y="793"/>
                      <a:pt x="745736" y="750"/>
                      <a:pt x="745692" y="750"/>
                    </a:cubicBezTo>
                    <a:lnTo>
                      <a:pt x="744068" y="-148"/>
                    </a:lnTo>
                    <a:lnTo>
                      <a:pt x="660920" y="28637"/>
                    </a:lnTo>
                    <a:lnTo>
                      <a:pt x="650655" y="32187"/>
                    </a:lnTo>
                    <a:lnTo>
                      <a:pt x="639962" y="35908"/>
                    </a:lnTo>
                    <a:lnTo>
                      <a:pt x="639833" y="35951"/>
                    </a:lnTo>
                    <a:lnTo>
                      <a:pt x="561990" y="62897"/>
                    </a:lnTo>
                    <a:lnTo>
                      <a:pt x="561861" y="62940"/>
                    </a:lnTo>
                    <a:lnTo>
                      <a:pt x="500784" y="84069"/>
                    </a:lnTo>
                    <a:lnTo>
                      <a:pt x="500740" y="84069"/>
                    </a:lnTo>
                    <a:lnTo>
                      <a:pt x="444239" y="103616"/>
                    </a:lnTo>
                    <a:lnTo>
                      <a:pt x="444197" y="103616"/>
                    </a:lnTo>
                    <a:lnTo>
                      <a:pt x="431065" y="108192"/>
                    </a:lnTo>
                    <a:lnTo>
                      <a:pt x="332306" y="142367"/>
                    </a:lnTo>
                    <a:lnTo>
                      <a:pt x="320843" y="146344"/>
                    </a:lnTo>
                    <a:lnTo>
                      <a:pt x="310578" y="149895"/>
                    </a:lnTo>
                    <a:lnTo>
                      <a:pt x="308995" y="150451"/>
                    </a:lnTo>
                    <a:lnTo>
                      <a:pt x="308696" y="155326"/>
                    </a:lnTo>
                    <a:lnTo>
                      <a:pt x="301639" y="279022"/>
                    </a:lnTo>
                    <a:lnTo>
                      <a:pt x="301169" y="287576"/>
                    </a:lnTo>
                    <a:lnTo>
                      <a:pt x="292358" y="441938"/>
                    </a:lnTo>
                    <a:lnTo>
                      <a:pt x="-242" y="856437"/>
                    </a:lnTo>
                    <a:lnTo>
                      <a:pt x="199927" y="856437"/>
                    </a:lnTo>
                    <a:cubicBezTo>
                      <a:pt x="267000" y="856452"/>
                      <a:pt x="333975" y="851347"/>
                      <a:pt x="400271" y="841167"/>
                    </a:cubicBezTo>
                    <a:lnTo>
                      <a:pt x="588079" y="638773"/>
                    </a:lnTo>
                    <a:cubicBezTo>
                      <a:pt x="592850" y="633832"/>
                      <a:pt x="600723" y="633696"/>
                      <a:pt x="605663" y="638467"/>
                    </a:cubicBezTo>
                    <a:cubicBezTo>
                      <a:pt x="607472" y="640214"/>
                      <a:pt x="608708" y="642468"/>
                      <a:pt x="609210" y="644932"/>
                    </a:cubicBezTo>
                    <a:lnTo>
                      <a:pt x="636796" y="781801"/>
                    </a:lnTo>
                    <a:cubicBezTo>
                      <a:pt x="772707" y="733741"/>
                      <a:pt x="899847" y="663785"/>
                      <a:pt x="1013185" y="574701"/>
                    </a:cubicBezTo>
                    <a:cubicBezTo>
                      <a:pt x="1000012" y="468414"/>
                      <a:pt x="980764" y="371536"/>
                      <a:pt x="952921" y="2875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4" name="Freeform: Shape 117">
                <a:extLst>
                  <a:ext uri="{FF2B5EF4-FFF2-40B4-BE49-F238E27FC236}">
                    <a16:creationId xmlns:a16="http://schemas.microsoft.com/office/drawing/2014/main" xmlns="" id="{2293AF8F-9E8A-44D6-872C-4AEFF2C16417}"/>
                  </a:ext>
                </a:extLst>
              </p:cNvPr>
              <p:cNvSpPr/>
              <p:nvPr/>
            </p:nvSpPr>
            <p:spPr>
              <a:xfrm>
                <a:off x="4450536" y="4377422"/>
                <a:ext cx="472132" cy="215358"/>
              </a:xfrm>
              <a:custGeom>
                <a:avLst/>
                <a:gdLst>
                  <a:gd name="connsiteX0" fmla="*/ -242 w 472132"/>
                  <a:gd name="connsiteY0" fmla="*/ 215210 h 215358"/>
                  <a:gd name="connsiteX1" fmla="*/ -242 w 472132"/>
                  <a:gd name="connsiteY1" fmla="*/ 215210 h 215358"/>
                  <a:gd name="connsiteX2" fmla="*/ 80222 w 472132"/>
                  <a:gd name="connsiteY2" fmla="*/ 215210 h 215358"/>
                  <a:gd name="connsiteX3" fmla="*/ 115720 w 472132"/>
                  <a:gd name="connsiteY3" fmla="*/ 115814 h 215358"/>
                  <a:gd name="connsiteX4" fmla="*/ 122818 w 472132"/>
                  <a:gd name="connsiteY4" fmla="*/ 215210 h 215358"/>
                  <a:gd name="connsiteX5" fmla="*/ 161277 w 472132"/>
                  <a:gd name="connsiteY5" fmla="*/ 215210 h 215358"/>
                  <a:gd name="connsiteX6" fmla="*/ 181984 w 472132"/>
                  <a:gd name="connsiteY6" fmla="*/ 157229 h 215358"/>
                  <a:gd name="connsiteX7" fmla="*/ 186126 w 472132"/>
                  <a:gd name="connsiteY7" fmla="*/ 215210 h 215358"/>
                  <a:gd name="connsiteX8" fmla="*/ 471890 w 472132"/>
                  <a:gd name="connsiteY8" fmla="*/ 215210 h 215358"/>
                  <a:gd name="connsiteX9" fmla="*/ 471890 w 472132"/>
                  <a:gd name="connsiteY9" fmla="*/ 215210 h 215358"/>
                  <a:gd name="connsiteX10" fmla="*/ 256532 w 472132"/>
                  <a:gd name="connsiteY10" fmla="*/ -148 h 215358"/>
                  <a:gd name="connsiteX11" fmla="*/ 215116 w 472132"/>
                  <a:gd name="connsiteY11" fmla="*/ -148 h 215358"/>
                  <a:gd name="connsiteX12" fmla="*/ -242 w 472132"/>
                  <a:gd name="connsiteY12" fmla="*/ 215210 h 21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2132" h="215358">
                    <a:moveTo>
                      <a:pt x="-242" y="215210"/>
                    </a:moveTo>
                    <a:lnTo>
                      <a:pt x="-242" y="215210"/>
                    </a:lnTo>
                    <a:lnTo>
                      <a:pt x="80222" y="215210"/>
                    </a:lnTo>
                    <a:lnTo>
                      <a:pt x="115720" y="115814"/>
                    </a:lnTo>
                    <a:lnTo>
                      <a:pt x="122818" y="215210"/>
                    </a:lnTo>
                    <a:lnTo>
                      <a:pt x="161277" y="215210"/>
                    </a:lnTo>
                    <a:lnTo>
                      <a:pt x="181984" y="157229"/>
                    </a:lnTo>
                    <a:lnTo>
                      <a:pt x="186126" y="215210"/>
                    </a:lnTo>
                    <a:lnTo>
                      <a:pt x="471890" y="215210"/>
                    </a:lnTo>
                    <a:lnTo>
                      <a:pt x="471890" y="215210"/>
                    </a:lnTo>
                    <a:cubicBezTo>
                      <a:pt x="471890" y="96271"/>
                      <a:pt x="375471" y="-148"/>
                      <a:pt x="256532" y="-148"/>
                    </a:cubicBezTo>
                    <a:lnTo>
                      <a:pt x="215116" y="-148"/>
                    </a:lnTo>
                    <a:cubicBezTo>
                      <a:pt x="96177" y="-148"/>
                      <a:pt x="-242" y="96271"/>
                      <a:pt x="-242" y="215210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5" name="Freeform: Shape 118">
                <a:extLst>
                  <a:ext uri="{FF2B5EF4-FFF2-40B4-BE49-F238E27FC236}">
                    <a16:creationId xmlns:a16="http://schemas.microsoft.com/office/drawing/2014/main" xmlns="" id="{E8695EA5-54D2-4114-8EC0-831183315805}"/>
                  </a:ext>
                </a:extLst>
              </p:cNvPr>
              <p:cNvSpPr/>
              <p:nvPr/>
            </p:nvSpPr>
            <p:spPr>
              <a:xfrm>
                <a:off x="3478597" y="5425036"/>
                <a:ext cx="537636" cy="253236"/>
              </a:xfrm>
              <a:custGeom>
                <a:avLst/>
                <a:gdLst>
                  <a:gd name="connsiteX0" fmla="*/ 476767 w 537636"/>
                  <a:gd name="connsiteY0" fmla="*/ 245454 h 253236"/>
                  <a:gd name="connsiteX1" fmla="*/ 349155 w 537636"/>
                  <a:gd name="connsiteY1" fmla="*/ 193351 h 253236"/>
                  <a:gd name="connsiteX2" fmla="*/ 343921 w 537636"/>
                  <a:gd name="connsiteY2" fmla="*/ 176983 h 253236"/>
                  <a:gd name="connsiteX3" fmla="*/ -242 w 537636"/>
                  <a:gd name="connsiteY3" fmla="*/ 138005 h 253236"/>
                  <a:gd name="connsiteX4" fmla="*/ 115125 w 537636"/>
                  <a:gd name="connsiteY4" fmla="*/ -148 h 253236"/>
                  <a:gd name="connsiteX5" fmla="*/ 424262 w 537636"/>
                  <a:gd name="connsiteY5" fmla="*/ 58047 h 253236"/>
                  <a:gd name="connsiteX6" fmla="*/ 536213 w 537636"/>
                  <a:gd name="connsiteY6" fmla="*/ 139735 h 253236"/>
                  <a:gd name="connsiteX7" fmla="*/ 476767 w 537636"/>
                  <a:gd name="connsiteY7" fmla="*/ 245455 h 25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7636" h="253236">
                    <a:moveTo>
                      <a:pt x="476767" y="245454"/>
                    </a:moveTo>
                    <a:cubicBezTo>
                      <a:pt x="427140" y="266305"/>
                      <a:pt x="370006" y="242978"/>
                      <a:pt x="349155" y="193351"/>
                    </a:cubicBezTo>
                    <a:cubicBezTo>
                      <a:pt x="346932" y="188060"/>
                      <a:pt x="345180" y="182583"/>
                      <a:pt x="343921" y="176983"/>
                    </a:cubicBezTo>
                    <a:lnTo>
                      <a:pt x="-242" y="138005"/>
                    </a:lnTo>
                    <a:lnTo>
                      <a:pt x="115125" y="-148"/>
                    </a:lnTo>
                    <a:lnTo>
                      <a:pt x="424262" y="58047"/>
                    </a:lnTo>
                    <a:cubicBezTo>
                      <a:pt x="477733" y="49690"/>
                      <a:pt x="527856" y="86263"/>
                      <a:pt x="536213" y="139735"/>
                    </a:cubicBezTo>
                    <a:cubicBezTo>
                      <a:pt x="543205" y="184477"/>
                      <a:pt x="518630" y="228184"/>
                      <a:pt x="476767" y="245455"/>
                    </a:cubicBezTo>
                    <a:close/>
                  </a:path>
                </a:pathLst>
              </a:custGeom>
              <a:solidFill>
                <a:srgbClr val="A0616A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6" name="Freeform: Shape 119">
                <a:extLst>
                  <a:ext uri="{FF2B5EF4-FFF2-40B4-BE49-F238E27FC236}">
                    <a16:creationId xmlns:a16="http://schemas.microsoft.com/office/drawing/2014/main" xmlns="" id="{C550D044-C773-4816-84DA-C6BC56F4149D}"/>
                  </a:ext>
                </a:extLst>
              </p:cNvPr>
              <p:cNvSpPr/>
              <p:nvPr/>
            </p:nvSpPr>
            <p:spPr>
              <a:xfrm>
                <a:off x="3273941" y="4887441"/>
                <a:ext cx="532055" cy="746776"/>
              </a:xfrm>
              <a:custGeom>
                <a:avLst/>
                <a:gdLst>
                  <a:gd name="connsiteX0" fmla="*/ 495866 w 532055"/>
                  <a:gd name="connsiteY0" fmla="*/ 527330 h 746776"/>
                  <a:gd name="connsiteX1" fmla="*/ 350399 w 532055"/>
                  <a:gd name="connsiteY1" fmla="*/ 501325 h 746776"/>
                  <a:gd name="connsiteX2" fmla="*/ 339836 w 532055"/>
                  <a:gd name="connsiteY2" fmla="*/ 499443 h 746776"/>
                  <a:gd name="connsiteX3" fmla="*/ 290682 w 532055"/>
                  <a:gd name="connsiteY3" fmla="*/ 428910 h 746776"/>
                  <a:gd name="connsiteX4" fmla="*/ 292317 w 532055"/>
                  <a:gd name="connsiteY4" fmla="*/ 422070 h 746776"/>
                  <a:gd name="connsiteX5" fmla="*/ 363744 w 532055"/>
                  <a:gd name="connsiteY5" fmla="*/ 184730 h 746776"/>
                  <a:gd name="connsiteX6" fmla="*/ 365883 w 532055"/>
                  <a:gd name="connsiteY6" fmla="*/ 177673 h 746776"/>
                  <a:gd name="connsiteX7" fmla="*/ 300742 w 532055"/>
                  <a:gd name="connsiteY7" fmla="*/ 17237 h 746776"/>
                  <a:gd name="connsiteX8" fmla="*/ 113027 w 532055"/>
                  <a:gd name="connsiteY8" fmla="*/ 70909 h 746776"/>
                  <a:gd name="connsiteX9" fmla="*/ 99630 w 532055"/>
                  <a:gd name="connsiteY9" fmla="*/ 105090 h 746776"/>
                  <a:gd name="connsiteX10" fmla="*/ 8528 w 532055"/>
                  <a:gd name="connsiteY10" fmla="*/ 476903 h 746776"/>
                  <a:gd name="connsiteX11" fmla="*/ 5149 w 532055"/>
                  <a:gd name="connsiteY11" fmla="*/ 490675 h 746776"/>
                  <a:gd name="connsiteX12" fmla="*/ 141338 w 532055"/>
                  <a:gd name="connsiteY12" fmla="*/ 715379 h 746776"/>
                  <a:gd name="connsiteX13" fmla="*/ 168408 w 532055"/>
                  <a:gd name="connsiteY13" fmla="*/ 719930 h 746776"/>
                  <a:gd name="connsiteX14" fmla="*/ 169264 w 532055"/>
                  <a:gd name="connsiteY14" fmla="*/ 720016 h 746776"/>
                  <a:gd name="connsiteX15" fmla="*/ 223797 w 532055"/>
                  <a:gd name="connsiteY15" fmla="*/ 724849 h 746776"/>
                  <a:gd name="connsiteX16" fmla="*/ 294540 w 532055"/>
                  <a:gd name="connsiteY16" fmla="*/ 731136 h 746776"/>
                  <a:gd name="connsiteX17" fmla="*/ 383506 w 532055"/>
                  <a:gd name="connsiteY17" fmla="*/ 739049 h 746776"/>
                  <a:gd name="connsiteX18" fmla="*/ 466526 w 532055"/>
                  <a:gd name="connsiteY18" fmla="*/ 746448 h 746776"/>
                  <a:gd name="connsiteX19" fmla="*/ 513318 w 532055"/>
                  <a:gd name="connsiteY19" fmla="*/ 710606 h 746776"/>
                  <a:gd name="connsiteX20" fmla="*/ 513616 w 532055"/>
                  <a:gd name="connsiteY20" fmla="*/ 708810 h 746776"/>
                  <a:gd name="connsiteX21" fmla="*/ 531239 w 532055"/>
                  <a:gd name="connsiteY21" fmla="*/ 577244 h 746776"/>
                  <a:gd name="connsiteX22" fmla="*/ 531410 w 532055"/>
                  <a:gd name="connsiteY22" fmla="*/ 576047 h 746776"/>
                  <a:gd name="connsiteX23" fmla="*/ 495866 w 532055"/>
                  <a:gd name="connsiteY23" fmla="*/ 527330 h 74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32055" h="746776">
                    <a:moveTo>
                      <a:pt x="495866" y="527330"/>
                    </a:moveTo>
                    <a:lnTo>
                      <a:pt x="350399" y="501325"/>
                    </a:lnTo>
                    <a:lnTo>
                      <a:pt x="339836" y="499443"/>
                    </a:lnTo>
                    <a:cubicBezTo>
                      <a:pt x="306785" y="493539"/>
                      <a:pt x="284778" y="461960"/>
                      <a:pt x="290682" y="428910"/>
                    </a:cubicBezTo>
                    <a:cubicBezTo>
                      <a:pt x="291095" y="426600"/>
                      <a:pt x="291641" y="424316"/>
                      <a:pt x="292317" y="422070"/>
                    </a:cubicBezTo>
                    <a:lnTo>
                      <a:pt x="363744" y="184730"/>
                    </a:lnTo>
                    <a:lnTo>
                      <a:pt x="365883" y="177673"/>
                    </a:lnTo>
                    <a:cubicBezTo>
                      <a:pt x="384249" y="115547"/>
                      <a:pt x="357220" y="48975"/>
                      <a:pt x="300742" y="17237"/>
                    </a:cubicBezTo>
                    <a:cubicBezTo>
                      <a:pt x="234085" y="-19778"/>
                      <a:pt x="150042" y="4252"/>
                      <a:pt x="113027" y="70909"/>
                    </a:cubicBezTo>
                    <a:cubicBezTo>
                      <a:pt x="107060" y="81656"/>
                      <a:pt x="102554" y="93151"/>
                      <a:pt x="99630" y="105090"/>
                    </a:cubicBezTo>
                    <a:lnTo>
                      <a:pt x="8528" y="476903"/>
                    </a:lnTo>
                    <a:lnTo>
                      <a:pt x="5149" y="490675"/>
                    </a:lnTo>
                    <a:cubicBezTo>
                      <a:pt x="-19294" y="590333"/>
                      <a:pt x="41680" y="690936"/>
                      <a:pt x="141338" y="715379"/>
                    </a:cubicBezTo>
                    <a:cubicBezTo>
                      <a:pt x="150237" y="717561"/>
                      <a:pt x="159285" y="719083"/>
                      <a:pt x="168408" y="719930"/>
                    </a:cubicBezTo>
                    <a:cubicBezTo>
                      <a:pt x="168706" y="719973"/>
                      <a:pt x="168963" y="719973"/>
                      <a:pt x="169264" y="720016"/>
                    </a:cubicBezTo>
                    <a:lnTo>
                      <a:pt x="223797" y="724849"/>
                    </a:lnTo>
                    <a:lnTo>
                      <a:pt x="294540" y="731136"/>
                    </a:lnTo>
                    <a:lnTo>
                      <a:pt x="383506" y="739049"/>
                    </a:lnTo>
                    <a:lnTo>
                      <a:pt x="466526" y="746448"/>
                    </a:lnTo>
                    <a:cubicBezTo>
                      <a:pt x="489072" y="748492"/>
                      <a:pt x="509419" y="732907"/>
                      <a:pt x="513318" y="710606"/>
                    </a:cubicBezTo>
                    <a:cubicBezTo>
                      <a:pt x="513445" y="710007"/>
                      <a:pt x="513531" y="709408"/>
                      <a:pt x="513616" y="708810"/>
                    </a:cubicBezTo>
                    <a:lnTo>
                      <a:pt x="531239" y="577244"/>
                    </a:lnTo>
                    <a:lnTo>
                      <a:pt x="531410" y="576047"/>
                    </a:lnTo>
                    <a:cubicBezTo>
                      <a:pt x="534568" y="552898"/>
                      <a:pt x="518874" y="531389"/>
                      <a:pt x="495866" y="527330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7" name="Freeform: Shape 120">
                <a:extLst>
                  <a:ext uri="{FF2B5EF4-FFF2-40B4-BE49-F238E27FC236}">
                    <a16:creationId xmlns:a16="http://schemas.microsoft.com/office/drawing/2014/main" xmlns="" id="{FAF7B360-C60D-4B8B-8F90-A002220772A7}"/>
                  </a:ext>
                </a:extLst>
              </p:cNvPr>
              <p:cNvSpPr/>
              <p:nvPr/>
            </p:nvSpPr>
            <p:spPr>
              <a:xfrm>
                <a:off x="3082085" y="4186044"/>
                <a:ext cx="493761" cy="463930"/>
              </a:xfrm>
              <a:custGeom>
                <a:avLst/>
                <a:gdLst>
                  <a:gd name="connsiteX0" fmla="*/ 463607 w 493761"/>
                  <a:gd name="connsiteY0" fmla="*/ 231858 h 463930"/>
                  <a:gd name="connsiteX1" fmla="*/ 231682 w 493761"/>
                  <a:gd name="connsiteY1" fmla="*/ 463783 h 463930"/>
                  <a:gd name="connsiteX2" fmla="*/ -242 w 493761"/>
                  <a:gd name="connsiteY2" fmla="*/ 231858 h 463930"/>
                  <a:gd name="connsiteX3" fmla="*/ 231682 w 493761"/>
                  <a:gd name="connsiteY3" fmla="*/ -67 h 463930"/>
                  <a:gd name="connsiteX4" fmla="*/ 463607 w 493761"/>
                  <a:gd name="connsiteY4" fmla="*/ 231858 h 46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761" h="463930">
                    <a:moveTo>
                      <a:pt x="463607" y="231858"/>
                    </a:moveTo>
                    <a:cubicBezTo>
                      <a:pt x="405537" y="346028"/>
                      <a:pt x="359771" y="463783"/>
                      <a:pt x="231682" y="463783"/>
                    </a:cubicBezTo>
                    <a:cubicBezTo>
                      <a:pt x="103594" y="463783"/>
                      <a:pt x="-242" y="359946"/>
                      <a:pt x="-242" y="231858"/>
                    </a:cubicBezTo>
                    <a:cubicBezTo>
                      <a:pt x="-242" y="103770"/>
                      <a:pt x="103603" y="1537"/>
                      <a:pt x="231682" y="-67"/>
                    </a:cubicBezTo>
                    <a:cubicBezTo>
                      <a:pt x="361857" y="-1697"/>
                      <a:pt x="571691" y="19354"/>
                      <a:pt x="463607" y="231858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8" name="Freeform: Shape 121">
                <a:extLst>
                  <a:ext uri="{FF2B5EF4-FFF2-40B4-BE49-F238E27FC236}">
                    <a16:creationId xmlns:a16="http://schemas.microsoft.com/office/drawing/2014/main" xmlns="" id="{16D71107-5919-4855-9367-5032598ADF75}"/>
                  </a:ext>
                </a:extLst>
              </p:cNvPr>
              <p:cNvSpPr/>
              <p:nvPr/>
            </p:nvSpPr>
            <p:spPr>
              <a:xfrm>
                <a:off x="2990837" y="5859101"/>
                <a:ext cx="740076" cy="445721"/>
              </a:xfrm>
              <a:custGeom>
                <a:avLst/>
                <a:gdLst>
                  <a:gd name="connsiteX0" fmla="*/ 700527 w 740076"/>
                  <a:gd name="connsiteY0" fmla="*/ 52376 h 445721"/>
                  <a:gd name="connsiteX1" fmla="*/ 695265 w 740076"/>
                  <a:gd name="connsiteY1" fmla="*/ -148 h 445721"/>
                  <a:gd name="connsiteX2" fmla="*/ 691330 w 740076"/>
                  <a:gd name="connsiteY2" fmla="*/ 66 h 445721"/>
                  <a:gd name="connsiteX3" fmla="*/ -242 w 740076"/>
                  <a:gd name="connsiteY3" fmla="*/ 33385 h 445721"/>
                  <a:gd name="connsiteX4" fmla="*/ 1554 w 740076"/>
                  <a:gd name="connsiteY4" fmla="*/ 86550 h 445721"/>
                  <a:gd name="connsiteX5" fmla="*/ 4592 w 740076"/>
                  <a:gd name="connsiteY5" fmla="*/ 177610 h 445721"/>
                  <a:gd name="connsiteX6" fmla="*/ 356985 w 740076"/>
                  <a:gd name="connsiteY6" fmla="*/ 369440 h 445721"/>
                  <a:gd name="connsiteX7" fmla="*/ 361478 w 740076"/>
                  <a:gd name="connsiteY7" fmla="*/ 334625 h 445721"/>
                  <a:gd name="connsiteX8" fmla="*/ 375482 w 740076"/>
                  <a:gd name="connsiteY8" fmla="*/ 324023 h 445721"/>
                  <a:gd name="connsiteX9" fmla="*/ 385770 w 740076"/>
                  <a:gd name="connsiteY9" fmla="*/ 333085 h 445721"/>
                  <a:gd name="connsiteX10" fmla="*/ 399414 w 740076"/>
                  <a:gd name="connsiteY10" fmla="*/ 383940 h 445721"/>
                  <a:gd name="connsiteX11" fmla="*/ 739834 w 740076"/>
                  <a:gd name="connsiteY11" fmla="*/ 445574 h 44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0076" h="445721">
                    <a:moveTo>
                      <a:pt x="700527" y="52376"/>
                    </a:moveTo>
                    <a:lnTo>
                      <a:pt x="695265" y="-148"/>
                    </a:lnTo>
                    <a:lnTo>
                      <a:pt x="691330" y="66"/>
                    </a:lnTo>
                    <a:lnTo>
                      <a:pt x="-242" y="33385"/>
                    </a:lnTo>
                    <a:lnTo>
                      <a:pt x="1554" y="86550"/>
                    </a:lnTo>
                    <a:lnTo>
                      <a:pt x="4592" y="177610"/>
                    </a:lnTo>
                    <a:cubicBezTo>
                      <a:pt x="111603" y="259126"/>
                      <a:pt x="230438" y="323815"/>
                      <a:pt x="356985" y="369440"/>
                    </a:cubicBezTo>
                    <a:lnTo>
                      <a:pt x="361478" y="334625"/>
                    </a:lnTo>
                    <a:cubicBezTo>
                      <a:pt x="362417" y="327830"/>
                      <a:pt x="368687" y="323083"/>
                      <a:pt x="375482" y="324023"/>
                    </a:cubicBezTo>
                    <a:cubicBezTo>
                      <a:pt x="380419" y="324706"/>
                      <a:pt x="384470" y="328274"/>
                      <a:pt x="385770" y="333085"/>
                    </a:cubicBezTo>
                    <a:lnTo>
                      <a:pt x="399414" y="383940"/>
                    </a:lnTo>
                    <a:cubicBezTo>
                      <a:pt x="509652" y="419491"/>
                      <a:pt x="624130" y="440217"/>
                      <a:pt x="739834" y="445574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69" name="Freeform: Shape 122">
                <a:extLst>
                  <a:ext uri="{FF2B5EF4-FFF2-40B4-BE49-F238E27FC236}">
                    <a16:creationId xmlns:a16="http://schemas.microsoft.com/office/drawing/2014/main" xmlns="" id="{23A472D6-22FD-4083-B382-2E5F17ABCD27}"/>
                  </a:ext>
                </a:extLst>
              </p:cNvPr>
              <p:cNvSpPr/>
              <p:nvPr/>
            </p:nvSpPr>
            <p:spPr>
              <a:xfrm rot="-2700000">
                <a:off x="3121983" y="4247612"/>
                <a:ext cx="406879" cy="406879"/>
              </a:xfrm>
              <a:custGeom>
                <a:avLst/>
                <a:gdLst>
                  <a:gd name="connsiteX0" fmla="*/ 406637 w 406879"/>
                  <a:gd name="connsiteY0" fmla="*/ 203292 h 406879"/>
                  <a:gd name="connsiteX1" fmla="*/ 203197 w 406879"/>
                  <a:gd name="connsiteY1" fmla="*/ 406731 h 406879"/>
                  <a:gd name="connsiteX2" fmla="*/ -242 w 406879"/>
                  <a:gd name="connsiteY2" fmla="*/ 203292 h 406879"/>
                  <a:gd name="connsiteX3" fmla="*/ 203197 w 406879"/>
                  <a:gd name="connsiteY3" fmla="*/ -148 h 406879"/>
                  <a:gd name="connsiteX4" fmla="*/ 406637 w 406879"/>
                  <a:gd name="connsiteY4" fmla="*/ 203292 h 406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879" h="406879">
                    <a:moveTo>
                      <a:pt x="406637" y="203292"/>
                    </a:moveTo>
                    <a:cubicBezTo>
                      <a:pt x="406637" y="315648"/>
                      <a:pt x="315554" y="406731"/>
                      <a:pt x="203197" y="406731"/>
                    </a:cubicBezTo>
                    <a:cubicBezTo>
                      <a:pt x="90841" y="406731"/>
                      <a:pt x="-242" y="315648"/>
                      <a:pt x="-242" y="203292"/>
                    </a:cubicBezTo>
                    <a:cubicBezTo>
                      <a:pt x="-242" y="90935"/>
                      <a:pt x="90841" y="-148"/>
                      <a:pt x="203197" y="-148"/>
                    </a:cubicBezTo>
                    <a:cubicBezTo>
                      <a:pt x="315554" y="-148"/>
                      <a:pt x="406637" y="90935"/>
                      <a:pt x="406637" y="203292"/>
                    </a:cubicBezTo>
                    <a:close/>
                  </a:path>
                </a:pathLst>
              </a:custGeom>
              <a:solidFill>
                <a:srgbClr val="A0616A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0" name="Freeform: Shape 123">
                <a:extLst>
                  <a:ext uri="{FF2B5EF4-FFF2-40B4-BE49-F238E27FC236}">
                    <a16:creationId xmlns:a16="http://schemas.microsoft.com/office/drawing/2014/main" xmlns="" id="{EAD88E15-4C4F-42D9-A01D-689BAD6E9B39}"/>
                  </a:ext>
                </a:extLst>
              </p:cNvPr>
              <p:cNvSpPr/>
              <p:nvPr/>
            </p:nvSpPr>
            <p:spPr>
              <a:xfrm>
                <a:off x="2955535" y="4708884"/>
                <a:ext cx="777612" cy="1239524"/>
              </a:xfrm>
              <a:custGeom>
                <a:avLst/>
                <a:gdLst>
                  <a:gd name="connsiteX0" fmla="*/ 775564 w 777612"/>
                  <a:gd name="connsiteY0" fmla="*/ 1153619 h 1239524"/>
                  <a:gd name="connsiteX1" fmla="*/ 735230 w 777612"/>
                  <a:gd name="connsiteY1" fmla="*/ 1028384 h 1239524"/>
                  <a:gd name="connsiteX2" fmla="*/ 734545 w 777612"/>
                  <a:gd name="connsiteY2" fmla="*/ 1026245 h 1239524"/>
                  <a:gd name="connsiteX3" fmla="*/ 732492 w 777612"/>
                  <a:gd name="connsiteY3" fmla="*/ 1019830 h 1239524"/>
                  <a:gd name="connsiteX4" fmla="*/ 720987 w 777612"/>
                  <a:gd name="connsiteY4" fmla="*/ 984158 h 1239524"/>
                  <a:gd name="connsiteX5" fmla="*/ 710421 w 777612"/>
                  <a:gd name="connsiteY5" fmla="*/ 949257 h 1239524"/>
                  <a:gd name="connsiteX6" fmla="*/ 701911 w 777612"/>
                  <a:gd name="connsiteY6" fmla="*/ 917606 h 1239524"/>
                  <a:gd name="connsiteX7" fmla="*/ 691646 w 777612"/>
                  <a:gd name="connsiteY7" fmla="*/ 873295 h 1239524"/>
                  <a:gd name="connsiteX8" fmla="*/ 670816 w 777612"/>
                  <a:gd name="connsiteY8" fmla="*/ 722183 h 1239524"/>
                  <a:gd name="connsiteX9" fmla="*/ 668805 w 777612"/>
                  <a:gd name="connsiteY9" fmla="*/ 679882 h 1239524"/>
                  <a:gd name="connsiteX10" fmla="*/ 692030 w 777612"/>
                  <a:gd name="connsiteY10" fmla="*/ 421927 h 1239524"/>
                  <a:gd name="connsiteX11" fmla="*/ 519491 w 777612"/>
                  <a:gd name="connsiteY11" fmla="*/ 43100 h 1239524"/>
                  <a:gd name="connsiteX12" fmla="*/ 379884 w 777612"/>
                  <a:gd name="connsiteY12" fmla="*/ 1227 h 1239524"/>
                  <a:gd name="connsiteX13" fmla="*/ 369705 w 777612"/>
                  <a:gd name="connsiteY13" fmla="*/ 542 h 1239524"/>
                  <a:gd name="connsiteX14" fmla="*/ 91947 w 777612"/>
                  <a:gd name="connsiteY14" fmla="*/ 112860 h 1239524"/>
                  <a:gd name="connsiteX15" fmla="*/ 43528 w 777612"/>
                  <a:gd name="connsiteY15" fmla="*/ 179926 h 1239524"/>
                  <a:gd name="connsiteX16" fmla="*/ 3666 w 777612"/>
                  <a:gd name="connsiteY16" fmla="*/ 401012 h 1239524"/>
                  <a:gd name="connsiteX17" fmla="*/ 51740 w 777612"/>
                  <a:gd name="connsiteY17" fmla="*/ 723808 h 1239524"/>
                  <a:gd name="connsiteX18" fmla="*/ 40792 w 777612"/>
                  <a:gd name="connsiteY18" fmla="*/ 859693 h 1239524"/>
                  <a:gd name="connsiteX19" fmla="*/ 27875 w 777612"/>
                  <a:gd name="connsiteY19" fmla="*/ 1019830 h 1239524"/>
                  <a:gd name="connsiteX20" fmla="*/ 27190 w 777612"/>
                  <a:gd name="connsiteY20" fmla="*/ 1028384 h 1239524"/>
                  <a:gd name="connsiteX21" fmla="*/ 13417 w 777612"/>
                  <a:gd name="connsiteY21" fmla="*/ 1199128 h 1239524"/>
                  <a:gd name="connsiteX22" fmla="*/ 36856 w 777612"/>
                  <a:gd name="connsiteY22" fmla="*/ 1236767 h 1239524"/>
                  <a:gd name="connsiteX23" fmla="*/ 50544 w 777612"/>
                  <a:gd name="connsiteY23" fmla="*/ 1239376 h 1239524"/>
                  <a:gd name="connsiteX24" fmla="*/ 52555 w 777612"/>
                  <a:gd name="connsiteY24" fmla="*/ 1239333 h 1239524"/>
                  <a:gd name="connsiteX25" fmla="*/ 735829 w 777612"/>
                  <a:gd name="connsiteY25" fmla="*/ 1202593 h 1239524"/>
                  <a:gd name="connsiteX26" fmla="*/ 742074 w 777612"/>
                  <a:gd name="connsiteY26" fmla="*/ 1202250 h 1239524"/>
                  <a:gd name="connsiteX27" fmla="*/ 777319 w 777612"/>
                  <a:gd name="connsiteY27" fmla="*/ 1163138 h 1239524"/>
                  <a:gd name="connsiteX28" fmla="*/ 775564 w 777612"/>
                  <a:gd name="connsiteY28" fmla="*/ 1153619 h 123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77612" h="1239524">
                    <a:moveTo>
                      <a:pt x="775564" y="1153619"/>
                    </a:moveTo>
                    <a:lnTo>
                      <a:pt x="735230" y="1028384"/>
                    </a:lnTo>
                    <a:lnTo>
                      <a:pt x="734545" y="1026245"/>
                    </a:lnTo>
                    <a:lnTo>
                      <a:pt x="732492" y="1019830"/>
                    </a:lnTo>
                    <a:lnTo>
                      <a:pt x="720987" y="984158"/>
                    </a:lnTo>
                    <a:cubicBezTo>
                      <a:pt x="717265" y="972567"/>
                      <a:pt x="713715" y="960933"/>
                      <a:pt x="710421" y="949257"/>
                    </a:cubicBezTo>
                    <a:cubicBezTo>
                      <a:pt x="707385" y="938735"/>
                      <a:pt x="704548" y="928185"/>
                      <a:pt x="701911" y="917606"/>
                    </a:cubicBezTo>
                    <a:cubicBezTo>
                      <a:pt x="698147" y="902892"/>
                      <a:pt x="694726" y="888122"/>
                      <a:pt x="691646" y="873295"/>
                    </a:cubicBezTo>
                    <a:cubicBezTo>
                      <a:pt x="681208" y="823468"/>
                      <a:pt x="674248" y="772975"/>
                      <a:pt x="670816" y="722183"/>
                    </a:cubicBezTo>
                    <a:cubicBezTo>
                      <a:pt x="669874" y="708111"/>
                      <a:pt x="669204" y="694011"/>
                      <a:pt x="668805" y="679882"/>
                    </a:cubicBezTo>
                    <a:cubicBezTo>
                      <a:pt x="666300" y="593280"/>
                      <a:pt x="674096" y="506688"/>
                      <a:pt x="692030" y="421927"/>
                    </a:cubicBezTo>
                    <a:cubicBezTo>
                      <a:pt x="724083" y="271448"/>
                      <a:pt x="654054" y="117692"/>
                      <a:pt x="519491" y="43100"/>
                    </a:cubicBezTo>
                    <a:cubicBezTo>
                      <a:pt x="476481" y="19329"/>
                      <a:pt x="428877" y="5051"/>
                      <a:pt x="379884" y="1227"/>
                    </a:cubicBezTo>
                    <a:cubicBezTo>
                      <a:pt x="376505" y="970"/>
                      <a:pt x="373126" y="756"/>
                      <a:pt x="369705" y="542"/>
                    </a:cubicBezTo>
                    <a:cubicBezTo>
                      <a:pt x="264876" y="-6082"/>
                      <a:pt x="162707" y="35233"/>
                      <a:pt x="91947" y="112860"/>
                    </a:cubicBezTo>
                    <a:cubicBezTo>
                      <a:pt x="73236" y="133242"/>
                      <a:pt x="56985" y="155752"/>
                      <a:pt x="43528" y="179926"/>
                    </a:cubicBezTo>
                    <a:cubicBezTo>
                      <a:pt x="6191" y="247197"/>
                      <a:pt x="-7826" y="324937"/>
                      <a:pt x="3666" y="401012"/>
                    </a:cubicBezTo>
                    <a:lnTo>
                      <a:pt x="51740" y="723808"/>
                    </a:lnTo>
                    <a:lnTo>
                      <a:pt x="40792" y="859693"/>
                    </a:lnTo>
                    <a:lnTo>
                      <a:pt x="27875" y="1019830"/>
                    </a:lnTo>
                    <a:lnTo>
                      <a:pt x="27190" y="1028384"/>
                    </a:lnTo>
                    <a:lnTo>
                      <a:pt x="13417" y="1199128"/>
                    </a:lnTo>
                    <a:cubicBezTo>
                      <a:pt x="12077" y="1215470"/>
                      <a:pt x="21599" y="1230760"/>
                      <a:pt x="36856" y="1236767"/>
                    </a:cubicBezTo>
                    <a:cubicBezTo>
                      <a:pt x="41208" y="1238510"/>
                      <a:pt x="45855" y="1239396"/>
                      <a:pt x="50544" y="1239376"/>
                    </a:cubicBezTo>
                    <a:cubicBezTo>
                      <a:pt x="51228" y="1239376"/>
                      <a:pt x="51870" y="1239376"/>
                      <a:pt x="52555" y="1239333"/>
                    </a:cubicBezTo>
                    <a:lnTo>
                      <a:pt x="735829" y="1202593"/>
                    </a:lnTo>
                    <a:lnTo>
                      <a:pt x="742074" y="1202250"/>
                    </a:lnTo>
                    <a:cubicBezTo>
                      <a:pt x="762607" y="1201183"/>
                      <a:pt x="778387" y="1183672"/>
                      <a:pt x="777319" y="1163138"/>
                    </a:cubicBezTo>
                    <a:cubicBezTo>
                      <a:pt x="777151" y="1159903"/>
                      <a:pt x="776561" y="1156702"/>
                      <a:pt x="775564" y="1153619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1" name="Freeform: Shape 124">
                <a:extLst>
                  <a:ext uri="{FF2B5EF4-FFF2-40B4-BE49-F238E27FC236}">
                    <a16:creationId xmlns:a16="http://schemas.microsoft.com/office/drawing/2014/main" xmlns="" id="{61A599F3-D75E-47EE-AC86-85FA7F134491}"/>
                  </a:ext>
                </a:extLst>
              </p:cNvPr>
              <p:cNvSpPr/>
              <p:nvPr/>
            </p:nvSpPr>
            <p:spPr>
              <a:xfrm>
                <a:off x="3144616" y="4227135"/>
                <a:ext cx="396688" cy="197869"/>
              </a:xfrm>
              <a:custGeom>
                <a:avLst/>
                <a:gdLst>
                  <a:gd name="connsiteX0" fmla="*/ 396446 w 396688"/>
                  <a:gd name="connsiteY0" fmla="*/ 108795 h 197869"/>
                  <a:gd name="connsiteX1" fmla="*/ 238317 w 396688"/>
                  <a:gd name="connsiteY1" fmla="*/ 157664 h 197869"/>
                  <a:gd name="connsiteX2" fmla="*/ 305522 w 396688"/>
                  <a:gd name="connsiteY2" fmla="*/ 185313 h 197869"/>
                  <a:gd name="connsiteX3" fmla="*/ 77624 w 396688"/>
                  <a:gd name="connsiteY3" fmla="*/ 186593 h 197869"/>
                  <a:gd name="connsiteX4" fmla="*/ 29915 w 396688"/>
                  <a:gd name="connsiteY4" fmla="*/ 170207 h 197869"/>
                  <a:gd name="connsiteX5" fmla="*/ 467 w 396688"/>
                  <a:gd name="connsiteY5" fmla="*/ 130824 h 197869"/>
                  <a:gd name="connsiteX6" fmla="*/ 40855 w 396688"/>
                  <a:gd name="connsiteY6" fmla="*/ 58819 h 197869"/>
                  <a:gd name="connsiteX7" fmla="*/ 291206 w 396688"/>
                  <a:gd name="connsiteY7" fmla="*/ 8792 h 197869"/>
                  <a:gd name="connsiteX8" fmla="*/ 365351 w 396688"/>
                  <a:gd name="connsiteY8" fmla="*/ 50693 h 197869"/>
                  <a:gd name="connsiteX9" fmla="*/ 371590 w 396688"/>
                  <a:gd name="connsiteY9" fmla="*/ 130902 h 197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688" h="197869">
                    <a:moveTo>
                      <a:pt x="396446" y="108795"/>
                    </a:moveTo>
                    <a:cubicBezTo>
                      <a:pt x="349957" y="140837"/>
                      <a:pt x="294778" y="157890"/>
                      <a:pt x="238317" y="157664"/>
                    </a:cubicBezTo>
                    <a:cubicBezTo>
                      <a:pt x="258458" y="171629"/>
                      <a:pt x="281386" y="181062"/>
                      <a:pt x="305522" y="185313"/>
                    </a:cubicBezTo>
                    <a:cubicBezTo>
                      <a:pt x="230453" y="201415"/>
                      <a:pt x="152869" y="201851"/>
                      <a:pt x="77624" y="186593"/>
                    </a:cubicBezTo>
                    <a:cubicBezTo>
                      <a:pt x="60898" y="183911"/>
                      <a:pt x="44759" y="178368"/>
                      <a:pt x="29915" y="170207"/>
                    </a:cubicBezTo>
                    <a:cubicBezTo>
                      <a:pt x="15468" y="161437"/>
                      <a:pt x="3382" y="147472"/>
                      <a:pt x="467" y="130824"/>
                    </a:cubicBezTo>
                    <a:cubicBezTo>
                      <a:pt x="-4533" y="102260"/>
                      <a:pt x="17725" y="76309"/>
                      <a:pt x="40855" y="58819"/>
                    </a:cubicBezTo>
                    <a:cubicBezTo>
                      <a:pt x="112570" y="5421"/>
                      <a:pt x="204477" y="-12945"/>
                      <a:pt x="291206" y="8792"/>
                    </a:cubicBezTo>
                    <a:cubicBezTo>
                      <a:pt x="319171" y="16021"/>
                      <a:pt x="347187" y="28235"/>
                      <a:pt x="365351" y="50693"/>
                    </a:cubicBezTo>
                    <a:cubicBezTo>
                      <a:pt x="383516" y="73152"/>
                      <a:pt x="388896" y="107776"/>
                      <a:pt x="371590" y="1309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2" name="Freeform: Shape 125">
                <a:extLst>
                  <a:ext uri="{FF2B5EF4-FFF2-40B4-BE49-F238E27FC236}">
                    <a16:creationId xmlns:a16="http://schemas.microsoft.com/office/drawing/2014/main" xmlns="" id="{51266694-FEDF-49B7-A993-2F32BF1439BD}"/>
                  </a:ext>
                </a:extLst>
              </p:cNvPr>
              <p:cNvSpPr/>
              <p:nvPr/>
            </p:nvSpPr>
            <p:spPr>
              <a:xfrm>
                <a:off x="3072482" y="5390602"/>
                <a:ext cx="537900" cy="246186"/>
              </a:xfrm>
              <a:custGeom>
                <a:avLst/>
                <a:gdLst>
                  <a:gd name="connsiteX0" fmla="*/ 478981 w 537900"/>
                  <a:gd name="connsiteY0" fmla="*/ 237567 h 246186"/>
                  <a:gd name="connsiteX1" fmla="*/ 350271 w 537900"/>
                  <a:gd name="connsiteY1" fmla="*/ 188239 h 246186"/>
                  <a:gd name="connsiteX2" fmla="*/ 344684 w 537900"/>
                  <a:gd name="connsiteY2" fmla="*/ 171988 h 246186"/>
                  <a:gd name="connsiteX3" fmla="*/ -242 w 537900"/>
                  <a:gd name="connsiteY3" fmla="*/ 140470 h 246186"/>
                  <a:gd name="connsiteX4" fmla="*/ 112107 w 537900"/>
                  <a:gd name="connsiteY4" fmla="*/ -148 h 246186"/>
                  <a:gd name="connsiteX5" fmla="*/ 422431 w 537900"/>
                  <a:gd name="connsiteY5" fmla="*/ 51340 h 246186"/>
                  <a:gd name="connsiteX6" fmla="*/ 536125 w 537900"/>
                  <a:gd name="connsiteY6" fmla="*/ 130584 h 246186"/>
                  <a:gd name="connsiteX7" fmla="*/ 478981 w 537900"/>
                  <a:gd name="connsiteY7" fmla="*/ 237567 h 24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7900" h="246186">
                    <a:moveTo>
                      <a:pt x="478981" y="237567"/>
                    </a:moveTo>
                    <a:cubicBezTo>
                      <a:pt x="429817" y="259487"/>
                      <a:pt x="372192" y="237403"/>
                      <a:pt x="350271" y="188239"/>
                    </a:cubicBezTo>
                    <a:cubicBezTo>
                      <a:pt x="347934" y="182997"/>
                      <a:pt x="346065" y="177558"/>
                      <a:pt x="344684" y="171988"/>
                    </a:cubicBezTo>
                    <a:lnTo>
                      <a:pt x="-242" y="140470"/>
                    </a:lnTo>
                    <a:lnTo>
                      <a:pt x="112107" y="-148"/>
                    </a:lnTo>
                    <a:lnTo>
                      <a:pt x="422431" y="51340"/>
                    </a:lnTo>
                    <a:cubicBezTo>
                      <a:pt x="475709" y="41827"/>
                      <a:pt x="526612" y="77306"/>
                      <a:pt x="536125" y="130584"/>
                    </a:cubicBezTo>
                    <a:cubicBezTo>
                      <a:pt x="544085" y="175165"/>
                      <a:pt x="520461" y="219394"/>
                      <a:pt x="478981" y="237567"/>
                    </a:cubicBezTo>
                    <a:close/>
                  </a:path>
                </a:pathLst>
              </a:custGeom>
              <a:solidFill>
                <a:srgbClr val="A0616A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3" name="Freeform: Shape 126">
                <a:extLst>
                  <a:ext uri="{FF2B5EF4-FFF2-40B4-BE49-F238E27FC236}">
                    <a16:creationId xmlns:a16="http://schemas.microsoft.com/office/drawing/2014/main" xmlns="" id="{18D4155C-6498-48F8-B693-AAC5EDDF7FEC}"/>
                  </a:ext>
                </a:extLst>
              </p:cNvPr>
              <p:cNvSpPr/>
              <p:nvPr/>
            </p:nvSpPr>
            <p:spPr>
              <a:xfrm>
                <a:off x="2864828" y="4854849"/>
                <a:ext cx="532706" cy="741609"/>
              </a:xfrm>
              <a:custGeom>
                <a:avLst/>
                <a:gdLst>
                  <a:gd name="connsiteX0" fmla="*/ 495613 w 532706"/>
                  <a:gd name="connsiteY0" fmla="*/ 521684 h 741609"/>
                  <a:gd name="connsiteX1" fmla="*/ 417640 w 532706"/>
                  <a:gd name="connsiteY1" fmla="*/ 509495 h 741609"/>
                  <a:gd name="connsiteX2" fmla="*/ 338983 w 532706"/>
                  <a:gd name="connsiteY2" fmla="*/ 497176 h 741609"/>
                  <a:gd name="connsiteX3" fmla="*/ 288312 w 532706"/>
                  <a:gd name="connsiteY3" fmla="*/ 427740 h 741609"/>
                  <a:gd name="connsiteX4" fmla="*/ 289796 w 532706"/>
                  <a:gd name="connsiteY4" fmla="*/ 420872 h 741609"/>
                  <a:gd name="connsiteX5" fmla="*/ 358059 w 532706"/>
                  <a:gd name="connsiteY5" fmla="*/ 174936 h 741609"/>
                  <a:gd name="connsiteX6" fmla="*/ 289453 w 532706"/>
                  <a:gd name="connsiteY6" fmla="*/ 15954 h 741609"/>
                  <a:gd name="connsiteX7" fmla="*/ 167085 w 532706"/>
                  <a:gd name="connsiteY7" fmla="*/ 12746 h 741609"/>
                  <a:gd name="connsiteX8" fmla="*/ 90309 w 532706"/>
                  <a:gd name="connsiteY8" fmla="*/ 108084 h 741609"/>
                  <a:gd name="connsiteX9" fmla="*/ 4211 w 532706"/>
                  <a:gd name="connsiteY9" fmla="*/ 495636 h 741609"/>
                  <a:gd name="connsiteX10" fmla="*/ 145434 w 532706"/>
                  <a:gd name="connsiteY10" fmla="*/ 717392 h 741609"/>
                  <a:gd name="connsiteX11" fmla="*/ 173202 w 532706"/>
                  <a:gd name="connsiteY11" fmla="*/ 721385 h 741609"/>
                  <a:gd name="connsiteX12" fmla="*/ 471019 w 532706"/>
                  <a:gd name="connsiteY12" fmla="*/ 741359 h 741609"/>
                  <a:gd name="connsiteX13" fmla="*/ 517040 w 532706"/>
                  <a:gd name="connsiteY13" fmla="*/ 704533 h 741609"/>
                  <a:gd name="connsiteX14" fmla="*/ 517297 w 532706"/>
                  <a:gd name="connsiteY14" fmla="*/ 702736 h 741609"/>
                  <a:gd name="connsiteX15" fmla="*/ 532054 w 532706"/>
                  <a:gd name="connsiteY15" fmla="*/ 570829 h 741609"/>
                  <a:gd name="connsiteX16" fmla="*/ 532181 w 532706"/>
                  <a:gd name="connsiteY16" fmla="*/ 569631 h 741609"/>
                  <a:gd name="connsiteX17" fmla="*/ 495613 w 532706"/>
                  <a:gd name="connsiteY17" fmla="*/ 521684 h 74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2706" h="741609">
                    <a:moveTo>
                      <a:pt x="495613" y="521684"/>
                    </a:moveTo>
                    <a:lnTo>
                      <a:pt x="417640" y="509495"/>
                    </a:lnTo>
                    <a:lnTo>
                      <a:pt x="338983" y="497176"/>
                    </a:lnTo>
                    <a:cubicBezTo>
                      <a:pt x="305816" y="491994"/>
                      <a:pt x="283130" y="460907"/>
                      <a:pt x="288312" y="427740"/>
                    </a:cubicBezTo>
                    <a:cubicBezTo>
                      <a:pt x="288673" y="425424"/>
                      <a:pt x="289169" y="423131"/>
                      <a:pt x="289796" y="420872"/>
                    </a:cubicBezTo>
                    <a:lnTo>
                      <a:pt x="358059" y="174936"/>
                    </a:lnTo>
                    <a:cubicBezTo>
                      <a:pt x="375071" y="112427"/>
                      <a:pt x="346604" y="46460"/>
                      <a:pt x="289453" y="15954"/>
                    </a:cubicBezTo>
                    <a:cubicBezTo>
                      <a:pt x="251444" y="-4324"/>
                      <a:pt x="206104" y="-5512"/>
                      <a:pt x="167085" y="12746"/>
                    </a:cubicBezTo>
                    <a:cubicBezTo>
                      <a:pt x="127949" y="30715"/>
                      <a:pt x="99521" y="66017"/>
                      <a:pt x="90309" y="108084"/>
                    </a:cubicBezTo>
                    <a:lnTo>
                      <a:pt x="4211" y="495636"/>
                    </a:lnTo>
                    <a:cubicBezTo>
                      <a:pt x="-18028" y="595870"/>
                      <a:pt x="45200" y="695154"/>
                      <a:pt x="145434" y="717392"/>
                    </a:cubicBezTo>
                    <a:cubicBezTo>
                      <a:pt x="154576" y="719420"/>
                      <a:pt x="163859" y="720755"/>
                      <a:pt x="173202" y="721385"/>
                    </a:cubicBezTo>
                    <a:lnTo>
                      <a:pt x="471019" y="741359"/>
                    </a:lnTo>
                    <a:cubicBezTo>
                      <a:pt x="493596" y="742899"/>
                      <a:pt x="513593" y="726898"/>
                      <a:pt x="517040" y="704533"/>
                    </a:cubicBezTo>
                    <a:cubicBezTo>
                      <a:pt x="517170" y="703934"/>
                      <a:pt x="517211" y="703335"/>
                      <a:pt x="517297" y="702736"/>
                    </a:cubicBezTo>
                    <a:lnTo>
                      <a:pt x="532054" y="570829"/>
                    </a:lnTo>
                    <a:lnTo>
                      <a:pt x="532181" y="569631"/>
                    </a:lnTo>
                    <a:cubicBezTo>
                      <a:pt x="534824" y="546428"/>
                      <a:pt x="518689" y="525272"/>
                      <a:pt x="495613" y="521684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4" name="Freeform: Shape 127">
                <a:extLst>
                  <a:ext uri="{FF2B5EF4-FFF2-40B4-BE49-F238E27FC236}">
                    <a16:creationId xmlns:a16="http://schemas.microsoft.com/office/drawing/2014/main" xmlns="" id="{B8EBC595-5781-4B6C-83D7-9C6D7ECC73EA}"/>
                  </a:ext>
                </a:extLst>
              </p:cNvPr>
              <p:cNvSpPr/>
              <p:nvPr/>
            </p:nvSpPr>
            <p:spPr>
              <a:xfrm>
                <a:off x="4405100" y="5167691"/>
                <a:ext cx="493797" cy="514028"/>
              </a:xfrm>
              <a:custGeom>
                <a:avLst/>
                <a:gdLst>
                  <a:gd name="connsiteX0" fmla="*/ 274743 w 493797"/>
                  <a:gd name="connsiteY0" fmla="*/ 4393 h 514028"/>
                  <a:gd name="connsiteX1" fmla="*/ 256894 w 493797"/>
                  <a:gd name="connsiteY1" fmla="*/ 14131 h 514028"/>
                  <a:gd name="connsiteX2" fmla="*/ 36999 w 493797"/>
                  <a:gd name="connsiteY2" fmla="*/ 134111 h 514028"/>
                  <a:gd name="connsiteX3" fmla="*/ 19150 w 493797"/>
                  <a:gd name="connsiteY3" fmla="*/ 143849 h 514028"/>
                  <a:gd name="connsiteX4" fmla="*/ 4299 w 493797"/>
                  <a:gd name="connsiteY4" fmla="*/ 194370 h 514028"/>
                  <a:gd name="connsiteX5" fmla="*/ 168049 w 493797"/>
                  <a:gd name="connsiteY5" fmla="*/ 494488 h 514028"/>
                  <a:gd name="connsiteX6" fmla="*/ 218570 w 493797"/>
                  <a:gd name="connsiteY6" fmla="*/ 509340 h 514028"/>
                  <a:gd name="connsiteX7" fmla="*/ 218616 w 493797"/>
                  <a:gd name="connsiteY7" fmla="*/ 509315 h 514028"/>
                  <a:gd name="connsiteX8" fmla="*/ 474116 w 493797"/>
                  <a:gd name="connsiteY8" fmla="*/ 369908 h 514028"/>
                  <a:gd name="connsiteX9" fmla="*/ 474162 w 493797"/>
                  <a:gd name="connsiteY9" fmla="*/ 369883 h 514028"/>
                  <a:gd name="connsiteX10" fmla="*/ 489014 w 493797"/>
                  <a:gd name="connsiteY10" fmla="*/ 319363 h 514028"/>
                  <a:gd name="connsiteX11" fmla="*/ 325263 w 493797"/>
                  <a:gd name="connsiteY11" fmla="*/ 19245 h 514028"/>
                  <a:gd name="connsiteX12" fmla="*/ 274742 w 493797"/>
                  <a:gd name="connsiteY12" fmla="*/ 4393 h 5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3797" h="514028">
                    <a:moveTo>
                      <a:pt x="274743" y="4393"/>
                    </a:moveTo>
                    <a:lnTo>
                      <a:pt x="256894" y="14131"/>
                    </a:lnTo>
                    <a:lnTo>
                      <a:pt x="36999" y="134111"/>
                    </a:lnTo>
                    <a:lnTo>
                      <a:pt x="19150" y="143849"/>
                    </a:lnTo>
                    <a:cubicBezTo>
                      <a:pt x="1118" y="153715"/>
                      <a:pt x="-5526" y="176315"/>
                      <a:pt x="4299" y="194370"/>
                    </a:cubicBezTo>
                    <a:lnTo>
                      <a:pt x="168049" y="494488"/>
                    </a:lnTo>
                    <a:cubicBezTo>
                      <a:pt x="177915" y="512520"/>
                      <a:pt x="200515" y="519165"/>
                      <a:pt x="218570" y="509340"/>
                    </a:cubicBezTo>
                    <a:lnTo>
                      <a:pt x="218616" y="509315"/>
                    </a:lnTo>
                    <a:lnTo>
                      <a:pt x="474116" y="369908"/>
                    </a:lnTo>
                    <a:lnTo>
                      <a:pt x="474162" y="369883"/>
                    </a:lnTo>
                    <a:cubicBezTo>
                      <a:pt x="492194" y="360018"/>
                      <a:pt x="498839" y="337418"/>
                      <a:pt x="489014" y="319363"/>
                    </a:cubicBezTo>
                    <a:lnTo>
                      <a:pt x="325263" y="19245"/>
                    </a:lnTo>
                    <a:cubicBezTo>
                      <a:pt x="315398" y="1212"/>
                      <a:pt x="292797" y="-5432"/>
                      <a:pt x="274742" y="4393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5" name="Freeform: Shape 128">
                <a:extLst>
                  <a:ext uri="{FF2B5EF4-FFF2-40B4-BE49-F238E27FC236}">
                    <a16:creationId xmlns:a16="http://schemas.microsoft.com/office/drawing/2014/main" xmlns="" id="{DA657585-139F-4BC0-BD57-825E27CA5D3A}"/>
                  </a:ext>
                </a:extLst>
              </p:cNvPr>
              <p:cNvSpPr/>
              <p:nvPr/>
            </p:nvSpPr>
            <p:spPr>
              <a:xfrm>
                <a:off x="4415817" y="5178407"/>
                <a:ext cx="472363" cy="492595"/>
              </a:xfrm>
              <a:custGeom>
                <a:avLst/>
                <a:gdLst>
                  <a:gd name="connsiteX0" fmla="*/ 269160 w 472363"/>
                  <a:gd name="connsiteY0" fmla="*/ 3086 h 492595"/>
                  <a:gd name="connsiteX1" fmla="*/ 248020 w 472363"/>
                  <a:gd name="connsiteY1" fmla="*/ 14620 h 492595"/>
                  <a:gd name="connsiteX2" fmla="*/ 34708 w 472363"/>
                  <a:gd name="connsiteY2" fmla="*/ 131008 h 492595"/>
                  <a:gd name="connsiteX3" fmla="*/ 13568 w 472363"/>
                  <a:gd name="connsiteY3" fmla="*/ 142542 h 492595"/>
                  <a:gd name="connsiteX4" fmla="*/ 2991 w 472363"/>
                  <a:gd name="connsiteY4" fmla="*/ 178519 h 492595"/>
                  <a:gd name="connsiteX5" fmla="*/ 166742 w 472363"/>
                  <a:gd name="connsiteY5" fmla="*/ 478637 h 492595"/>
                  <a:gd name="connsiteX6" fmla="*/ 202719 w 472363"/>
                  <a:gd name="connsiteY6" fmla="*/ 489213 h 492595"/>
                  <a:gd name="connsiteX7" fmla="*/ 202765 w 472363"/>
                  <a:gd name="connsiteY7" fmla="*/ 489188 h 492595"/>
                  <a:gd name="connsiteX8" fmla="*/ 458265 w 472363"/>
                  <a:gd name="connsiteY8" fmla="*/ 349782 h 492595"/>
                  <a:gd name="connsiteX9" fmla="*/ 458311 w 472363"/>
                  <a:gd name="connsiteY9" fmla="*/ 349757 h 492595"/>
                  <a:gd name="connsiteX10" fmla="*/ 468888 w 472363"/>
                  <a:gd name="connsiteY10" fmla="*/ 313780 h 492595"/>
                  <a:gd name="connsiteX11" fmla="*/ 305137 w 472363"/>
                  <a:gd name="connsiteY11" fmla="*/ 13662 h 492595"/>
                  <a:gd name="connsiteX12" fmla="*/ 269160 w 472363"/>
                  <a:gd name="connsiteY12" fmla="*/ 3086 h 49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2363" h="492595">
                    <a:moveTo>
                      <a:pt x="269160" y="3086"/>
                    </a:moveTo>
                    <a:lnTo>
                      <a:pt x="248020" y="14620"/>
                    </a:lnTo>
                    <a:lnTo>
                      <a:pt x="34708" y="131008"/>
                    </a:lnTo>
                    <a:lnTo>
                      <a:pt x="13568" y="142542"/>
                    </a:lnTo>
                    <a:cubicBezTo>
                      <a:pt x="726" y="149568"/>
                      <a:pt x="-4005" y="165662"/>
                      <a:pt x="2991" y="178519"/>
                    </a:cubicBezTo>
                    <a:lnTo>
                      <a:pt x="166742" y="478637"/>
                    </a:lnTo>
                    <a:cubicBezTo>
                      <a:pt x="173768" y="491479"/>
                      <a:pt x="189862" y="496210"/>
                      <a:pt x="202719" y="489213"/>
                    </a:cubicBezTo>
                    <a:lnTo>
                      <a:pt x="202765" y="489188"/>
                    </a:lnTo>
                    <a:lnTo>
                      <a:pt x="458265" y="349782"/>
                    </a:lnTo>
                    <a:lnTo>
                      <a:pt x="458311" y="349757"/>
                    </a:lnTo>
                    <a:cubicBezTo>
                      <a:pt x="471153" y="342732"/>
                      <a:pt x="475884" y="326637"/>
                      <a:pt x="468888" y="313780"/>
                    </a:cubicBezTo>
                    <a:lnTo>
                      <a:pt x="305137" y="13662"/>
                    </a:lnTo>
                    <a:cubicBezTo>
                      <a:pt x="298111" y="821"/>
                      <a:pt x="282017" y="-3911"/>
                      <a:pt x="269160" y="3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6" name="Freeform: Shape 129">
                <a:extLst>
                  <a:ext uri="{FF2B5EF4-FFF2-40B4-BE49-F238E27FC236}">
                    <a16:creationId xmlns:a16="http://schemas.microsoft.com/office/drawing/2014/main" xmlns="" id="{468E385C-98C7-466B-853C-B183C6F281C8}"/>
                  </a:ext>
                </a:extLst>
              </p:cNvPr>
              <p:cNvSpPr/>
              <p:nvPr/>
            </p:nvSpPr>
            <p:spPr>
              <a:xfrm>
                <a:off x="4584290" y="5263145"/>
                <a:ext cx="107676" cy="64405"/>
              </a:xfrm>
              <a:custGeom>
                <a:avLst/>
                <a:gdLst>
                  <a:gd name="connsiteX0" fmla="*/ 106687 w 107676"/>
                  <a:gd name="connsiteY0" fmla="*/ 3081 h 64405"/>
                  <a:gd name="connsiteX1" fmla="*/ 98260 w 107676"/>
                  <a:gd name="connsiteY1" fmla="*/ 600 h 64405"/>
                  <a:gd name="connsiteX2" fmla="*/ 89749 w 107676"/>
                  <a:gd name="connsiteY2" fmla="*/ 5262 h 64405"/>
                  <a:gd name="connsiteX3" fmla="*/ 2966 w 107676"/>
                  <a:gd name="connsiteY3" fmla="*/ 52610 h 64405"/>
                  <a:gd name="connsiteX4" fmla="*/ 533 w 107676"/>
                  <a:gd name="connsiteY4" fmla="*/ 61050 h 64405"/>
                  <a:gd name="connsiteX5" fmla="*/ 8910 w 107676"/>
                  <a:gd name="connsiteY5" fmla="*/ 63517 h 64405"/>
                  <a:gd name="connsiteX6" fmla="*/ 104206 w 107676"/>
                  <a:gd name="connsiteY6" fmla="*/ 11507 h 64405"/>
                  <a:gd name="connsiteX7" fmla="*/ 106686 w 107676"/>
                  <a:gd name="connsiteY7" fmla="*/ 3081 h 64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76" h="64405">
                    <a:moveTo>
                      <a:pt x="106687" y="3081"/>
                    </a:moveTo>
                    <a:cubicBezTo>
                      <a:pt x="105033" y="83"/>
                      <a:pt x="101274" y="-1024"/>
                      <a:pt x="98260" y="600"/>
                    </a:cubicBezTo>
                    <a:lnTo>
                      <a:pt x="89749" y="5262"/>
                    </a:lnTo>
                    <a:lnTo>
                      <a:pt x="2966" y="52610"/>
                    </a:lnTo>
                    <a:cubicBezTo>
                      <a:pt x="-36" y="54269"/>
                      <a:pt x="-1125" y="58048"/>
                      <a:pt x="533" y="61050"/>
                    </a:cubicBezTo>
                    <a:cubicBezTo>
                      <a:pt x="2178" y="64027"/>
                      <a:pt x="5913" y="65127"/>
                      <a:pt x="8910" y="63517"/>
                    </a:cubicBezTo>
                    <a:lnTo>
                      <a:pt x="104206" y="11507"/>
                    </a:lnTo>
                    <a:cubicBezTo>
                      <a:pt x="107203" y="9853"/>
                      <a:pt x="108309" y="6095"/>
                      <a:pt x="106686" y="3081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177" name="Freeform: Shape 130">
                <a:extLst>
                  <a:ext uri="{FF2B5EF4-FFF2-40B4-BE49-F238E27FC236}">
                    <a16:creationId xmlns:a16="http://schemas.microsoft.com/office/drawing/2014/main" xmlns="" id="{BCC6E5BF-37B0-4A36-AAB8-87C2452C4EC4}"/>
                  </a:ext>
                </a:extLst>
              </p:cNvPr>
              <p:cNvSpPr/>
              <p:nvPr/>
            </p:nvSpPr>
            <p:spPr>
              <a:xfrm>
                <a:off x="4594327" y="5269276"/>
                <a:ext cx="130133" cy="76644"/>
              </a:xfrm>
              <a:custGeom>
                <a:avLst/>
                <a:gdLst>
                  <a:gd name="connsiteX0" fmla="*/ 129113 w 130133"/>
                  <a:gd name="connsiteY0" fmla="*/ 3066 h 76644"/>
                  <a:gd name="connsiteX1" fmla="*/ 120789 w 130133"/>
                  <a:gd name="connsiteY1" fmla="*/ 596 h 76644"/>
                  <a:gd name="connsiteX2" fmla="*/ 120729 w 130133"/>
                  <a:gd name="connsiteY2" fmla="*/ 628 h 76644"/>
                  <a:gd name="connsiteX3" fmla="*/ 2978 w 130133"/>
                  <a:gd name="connsiteY3" fmla="*/ 64871 h 76644"/>
                  <a:gd name="connsiteX4" fmla="*/ 519 w 130133"/>
                  <a:gd name="connsiteY4" fmla="*/ 73276 h 76644"/>
                  <a:gd name="connsiteX5" fmla="*/ 8924 w 130133"/>
                  <a:gd name="connsiteY5" fmla="*/ 75735 h 76644"/>
                  <a:gd name="connsiteX6" fmla="*/ 14400 w 130133"/>
                  <a:gd name="connsiteY6" fmla="*/ 72741 h 76644"/>
                  <a:gd name="connsiteX7" fmla="*/ 48659 w 130133"/>
                  <a:gd name="connsiteY7" fmla="*/ 54050 h 76644"/>
                  <a:gd name="connsiteX8" fmla="*/ 48703 w 130133"/>
                  <a:gd name="connsiteY8" fmla="*/ 54050 h 76644"/>
                  <a:gd name="connsiteX9" fmla="*/ 126631 w 130133"/>
                  <a:gd name="connsiteY9" fmla="*/ 11492 h 76644"/>
                  <a:gd name="connsiteX10" fmla="*/ 129165 w 130133"/>
                  <a:gd name="connsiteY10" fmla="*/ 3162 h 76644"/>
                  <a:gd name="connsiteX11" fmla="*/ 129112 w 130133"/>
                  <a:gd name="connsiteY11" fmla="*/ 3066 h 7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133" h="76644">
                    <a:moveTo>
                      <a:pt x="129113" y="3066"/>
                    </a:moveTo>
                    <a:cubicBezTo>
                      <a:pt x="127496" y="85"/>
                      <a:pt x="123769" y="-1021"/>
                      <a:pt x="120789" y="596"/>
                    </a:cubicBezTo>
                    <a:cubicBezTo>
                      <a:pt x="120769" y="606"/>
                      <a:pt x="120749" y="617"/>
                      <a:pt x="120729" y="628"/>
                    </a:cubicBezTo>
                    <a:lnTo>
                      <a:pt x="2978" y="64871"/>
                    </a:lnTo>
                    <a:cubicBezTo>
                      <a:pt x="-22" y="66513"/>
                      <a:pt x="-1123" y="70276"/>
                      <a:pt x="519" y="73276"/>
                    </a:cubicBezTo>
                    <a:cubicBezTo>
                      <a:pt x="2161" y="76276"/>
                      <a:pt x="5924" y="77377"/>
                      <a:pt x="8924" y="75735"/>
                    </a:cubicBezTo>
                    <a:lnTo>
                      <a:pt x="14400" y="72741"/>
                    </a:lnTo>
                    <a:lnTo>
                      <a:pt x="48659" y="54050"/>
                    </a:lnTo>
                    <a:lnTo>
                      <a:pt x="48703" y="54050"/>
                    </a:lnTo>
                    <a:lnTo>
                      <a:pt x="126631" y="11492"/>
                    </a:lnTo>
                    <a:cubicBezTo>
                      <a:pt x="129631" y="9892"/>
                      <a:pt x="130766" y="6162"/>
                      <a:pt x="129165" y="3162"/>
                    </a:cubicBezTo>
                    <a:cubicBezTo>
                      <a:pt x="129148" y="3130"/>
                      <a:pt x="129130" y="3098"/>
                      <a:pt x="129112" y="3066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3" name="Freeform: Shape 131">
                <a:extLst>
                  <a:ext uri="{FF2B5EF4-FFF2-40B4-BE49-F238E27FC236}">
                    <a16:creationId xmlns:a16="http://schemas.microsoft.com/office/drawing/2014/main" xmlns="" id="{0F187DCE-650B-412D-9FA1-093A9B7E8F5F}"/>
                  </a:ext>
                </a:extLst>
              </p:cNvPr>
              <p:cNvSpPr/>
              <p:nvPr/>
            </p:nvSpPr>
            <p:spPr>
              <a:xfrm>
                <a:off x="4464885" y="5304794"/>
                <a:ext cx="131196" cy="122425"/>
              </a:xfrm>
              <a:custGeom>
                <a:avLst/>
                <a:gdLst>
                  <a:gd name="connsiteX0" fmla="*/ 130583 w 131196"/>
                  <a:gd name="connsiteY0" fmla="*/ 69942 h 122425"/>
                  <a:gd name="connsiteX1" fmla="*/ 93200 w 131196"/>
                  <a:gd name="connsiteY1" fmla="*/ 1379 h 122425"/>
                  <a:gd name="connsiteX2" fmla="*/ 89138 w 131196"/>
                  <a:gd name="connsiteY2" fmla="*/ 225 h 122425"/>
                  <a:gd name="connsiteX3" fmla="*/ 71002 w 131196"/>
                  <a:gd name="connsiteY3" fmla="*/ 10105 h 122425"/>
                  <a:gd name="connsiteX4" fmla="*/ 61593 w 131196"/>
                  <a:gd name="connsiteY4" fmla="*/ 15237 h 122425"/>
                  <a:gd name="connsiteX5" fmla="*/ 11080 w 131196"/>
                  <a:gd name="connsiteY5" fmla="*/ 42782 h 122425"/>
                  <a:gd name="connsiteX6" fmla="*/ 1285 w 131196"/>
                  <a:gd name="connsiteY6" fmla="*/ 48129 h 122425"/>
                  <a:gd name="connsiteX7" fmla="*/ 130 w 131196"/>
                  <a:gd name="connsiteY7" fmla="*/ 52192 h 122425"/>
                  <a:gd name="connsiteX8" fmla="*/ 2526 w 131196"/>
                  <a:gd name="connsiteY8" fmla="*/ 56598 h 122425"/>
                  <a:gd name="connsiteX9" fmla="*/ 37511 w 131196"/>
                  <a:gd name="connsiteY9" fmla="*/ 120755 h 122425"/>
                  <a:gd name="connsiteX10" fmla="*/ 41532 w 131196"/>
                  <a:gd name="connsiteY10" fmla="*/ 121910 h 122425"/>
                  <a:gd name="connsiteX11" fmla="*/ 101840 w 131196"/>
                  <a:gd name="connsiteY11" fmla="*/ 89018 h 122425"/>
                  <a:gd name="connsiteX12" fmla="*/ 111250 w 131196"/>
                  <a:gd name="connsiteY12" fmla="*/ 83886 h 122425"/>
                  <a:gd name="connsiteX13" fmla="*/ 129384 w 131196"/>
                  <a:gd name="connsiteY13" fmla="*/ 74006 h 122425"/>
                  <a:gd name="connsiteX14" fmla="*/ 130598 w 131196"/>
                  <a:gd name="connsiteY14" fmla="*/ 69969 h 122425"/>
                  <a:gd name="connsiteX15" fmla="*/ 130583 w 131196"/>
                  <a:gd name="connsiteY15" fmla="*/ 69942 h 12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196" h="122425">
                    <a:moveTo>
                      <a:pt x="130583" y="69942"/>
                    </a:moveTo>
                    <a:lnTo>
                      <a:pt x="93200" y="1379"/>
                    </a:lnTo>
                    <a:cubicBezTo>
                      <a:pt x="92391" y="-54"/>
                      <a:pt x="90579" y="-569"/>
                      <a:pt x="89138" y="225"/>
                    </a:cubicBezTo>
                    <a:lnTo>
                      <a:pt x="71002" y="10105"/>
                    </a:lnTo>
                    <a:lnTo>
                      <a:pt x="61593" y="15237"/>
                    </a:lnTo>
                    <a:lnTo>
                      <a:pt x="11080" y="42782"/>
                    </a:lnTo>
                    <a:lnTo>
                      <a:pt x="1285" y="48129"/>
                    </a:lnTo>
                    <a:cubicBezTo>
                      <a:pt x="-148" y="48938"/>
                      <a:pt x="-663" y="50750"/>
                      <a:pt x="130" y="52192"/>
                    </a:cubicBezTo>
                    <a:lnTo>
                      <a:pt x="2526" y="56598"/>
                    </a:lnTo>
                    <a:lnTo>
                      <a:pt x="37511" y="120755"/>
                    </a:lnTo>
                    <a:cubicBezTo>
                      <a:pt x="38305" y="122181"/>
                      <a:pt x="40102" y="122697"/>
                      <a:pt x="41532" y="121910"/>
                    </a:cubicBezTo>
                    <a:lnTo>
                      <a:pt x="101840" y="89018"/>
                    </a:lnTo>
                    <a:lnTo>
                      <a:pt x="111250" y="83886"/>
                    </a:lnTo>
                    <a:lnTo>
                      <a:pt x="129384" y="74006"/>
                    </a:lnTo>
                    <a:cubicBezTo>
                      <a:pt x="130834" y="73226"/>
                      <a:pt x="131377" y="71419"/>
                      <a:pt x="130598" y="69969"/>
                    </a:cubicBezTo>
                    <a:cubicBezTo>
                      <a:pt x="130593" y="69960"/>
                      <a:pt x="130588" y="69951"/>
                      <a:pt x="130583" y="69942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4" name="Freeform: Shape 132">
                <a:extLst>
                  <a:ext uri="{FF2B5EF4-FFF2-40B4-BE49-F238E27FC236}">
                    <a16:creationId xmlns:a16="http://schemas.microsoft.com/office/drawing/2014/main" xmlns="" id="{935B7CB9-EB40-4B81-9332-61E9B4C1FA4D}"/>
                  </a:ext>
                </a:extLst>
              </p:cNvPr>
              <p:cNvSpPr/>
              <p:nvPr/>
            </p:nvSpPr>
            <p:spPr>
              <a:xfrm>
                <a:off x="4597620" y="5350142"/>
                <a:ext cx="141637" cy="82931"/>
              </a:xfrm>
              <a:custGeom>
                <a:avLst/>
                <a:gdLst>
                  <a:gd name="connsiteX0" fmla="*/ 140619 w 141637"/>
                  <a:gd name="connsiteY0" fmla="*/ 3081 h 82931"/>
                  <a:gd name="connsiteX1" fmla="*/ 132235 w 141637"/>
                  <a:gd name="connsiteY1" fmla="*/ 600 h 82931"/>
                  <a:gd name="connsiteX2" fmla="*/ 2980 w 141637"/>
                  <a:gd name="connsiteY2" fmla="*/ 71130 h 82931"/>
                  <a:gd name="connsiteX3" fmla="*/ -143 w 141637"/>
                  <a:gd name="connsiteY3" fmla="*/ 77675 h 82931"/>
                  <a:gd name="connsiteX4" fmla="*/ 501 w 141637"/>
                  <a:gd name="connsiteY4" fmla="*/ 79557 h 82931"/>
                  <a:gd name="connsiteX5" fmla="*/ 1741 w 141637"/>
                  <a:gd name="connsiteY5" fmla="*/ 81139 h 82931"/>
                  <a:gd name="connsiteX6" fmla="*/ 1783 w 141637"/>
                  <a:gd name="connsiteY6" fmla="*/ 81182 h 82931"/>
                  <a:gd name="connsiteX7" fmla="*/ 8925 w 141637"/>
                  <a:gd name="connsiteY7" fmla="*/ 82037 h 82931"/>
                  <a:gd name="connsiteX8" fmla="*/ 138182 w 141637"/>
                  <a:gd name="connsiteY8" fmla="*/ 11507 h 82931"/>
                  <a:gd name="connsiteX9" fmla="*/ 140631 w 141637"/>
                  <a:gd name="connsiteY9" fmla="*/ 3103 h 82931"/>
                  <a:gd name="connsiteX10" fmla="*/ 140619 w 141637"/>
                  <a:gd name="connsiteY10" fmla="*/ 3081 h 8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637" h="82931">
                    <a:moveTo>
                      <a:pt x="140619" y="3081"/>
                    </a:moveTo>
                    <a:cubicBezTo>
                      <a:pt x="138986" y="85"/>
                      <a:pt x="135236" y="-1025"/>
                      <a:pt x="132235" y="600"/>
                    </a:cubicBezTo>
                    <a:lnTo>
                      <a:pt x="2980" y="71130"/>
                    </a:lnTo>
                    <a:cubicBezTo>
                      <a:pt x="639" y="72412"/>
                      <a:pt x="-619" y="75049"/>
                      <a:pt x="-143" y="77675"/>
                    </a:cubicBezTo>
                    <a:cubicBezTo>
                      <a:pt x="-52" y="78338"/>
                      <a:pt x="167" y="78977"/>
                      <a:pt x="501" y="79557"/>
                    </a:cubicBezTo>
                    <a:cubicBezTo>
                      <a:pt x="827" y="80147"/>
                      <a:pt x="1245" y="80681"/>
                      <a:pt x="1741" y="81139"/>
                    </a:cubicBezTo>
                    <a:lnTo>
                      <a:pt x="1783" y="81182"/>
                    </a:lnTo>
                    <a:cubicBezTo>
                      <a:pt x="3745" y="82945"/>
                      <a:pt x="6602" y="83287"/>
                      <a:pt x="8925" y="82037"/>
                    </a:cubicBezTo>
                    <a:lnTo>
                      <a:pt x="138182" y="11507"/>
                    </a:lnTo>
                    <a:cubicBezTo>
                      <a:pt x="141179" y="9863"/>
                      <a:pt x="142275" y="6100"/>
                      <a:pt x="140631" y="3103"/>
                    </a:cubicBezTo>
                    <a:cubicBezTo>
                      <a:pt x="140627" y="3096"/>
                      <a:pt x="140623" y="3088"/>
                      <a:pt x="140619" y="3081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5" name="Freeform: Shape 133">
                <a:extLst>
                  <a:ext uri="{FF2B5EF4-FFF2-40B4-BE49-F238E27FC236}">
                    <a16:creationId xmlns:a16="http://schemas.microsoft.com/office/drawing/2014/main" xmlns="" id="{3456DBB0-30AE-4C91-B367-ED4140E5A2EE}"/>
                  </a:ext>
                </a:extLst>
              </p:cNvPr>
              <p:cNvSpPr/>
              <p:nvPr/>
            </p:nvSpPr>
            <p:spPr>
              <a:xfrm>
                <a:off x="4607627" y="5356276"/>
                <a:ext cx="164113" cy="95176"/>
              </a:xfrm>
              <a:custGeom>
                <a:avLst/>
                <a:gdLst>
                  <a:gd name="connsiteX0" fmla="*/ 163119 w 164113"/>
                  <a:gd name="connsiteY0" fmla="*/ 3063 h 95176"/>
                  <a:gd name="connsiteX1" fmla="*/ 154696 w 164113"/>
                  <a:gd name="connsiteY1" fmla="*/ 623 h 95176"/>
                  <a:gd name="connsiteX2" fmla="*/ 154692 w 164113"/>
                  <a:gd name="connsiteY2" fmla="*/ 625 h 95176"/>
                  <a:gd name="connsiteX3" fmla="*/ 2983 w 164113"/>
                  <a:gd name="connsiteY3" fmla="*/ 83388 h 95176"/>
                  <a:gd name="connsiteX4" fmla="*/ -140 w 164113"/>
                  <a:gd name="connsiteY4" fmla="*/ 89846 h 95176"/>
                  <a:gd name="connsiteX5" fmla="*/ -140 w 164113"/>
                  <a:gd name="connsiteY5" fmla="*/ 89889 h 95176"/>
                  <a:gd name="connsiteX6" fmla="*/ 501 w 164113"/>
                  <a:gd name="connsiteY6" fmla="*/ 91771 h 95176"/>
                  <a:gd name="connsiteX7" fmla="*/ 1784 w 164113"/>
                  <a:gd name="connsiteY7" fmla="*/ 93396 h 95176"/>
                  <a:gd name="connsiteX8" fmla="*/ 8926 w 164113"/>
                  <a:gd name="connsiteY8" fmla="*/ 94252 h 95176"/>
                  <a:gd name="connsiteX9" fmla="*/ 160638 w 164113"/>
                  <a:gd name="connsiteY9" fmla="*/ 11489 h 95176"/>
                  <a:gd name="connsiteX10" fmla="*/ 163119 w 164113"/>
                  <a:gd name="connsiteY10" fmla="*/ 3063 h 9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113" h="95176">
                    <a:moveTo>
                      <a:pt x="163119" y="3063"/>
                    </a:moveTo>
                    <a:cubicBezTo>
                      <a:pt x="161467" y="63"/>
                      <a:pt x="157695" y="-1030"/>
                      <a:pt x="154696" y="623"/>
                    </a:cubicBezTo>
                    <a:cubicBezTo>
                      <a:pt x="154694" y="624"/>
                      <a:pt x="154693" y="624"/>
                      <a:pt x="154692" y="625"/>
                    </a:cubicBezTo>
                    <a:lnTo>
                      <a:pt x="2983" y="83388"/>
                    </a:lnTo>
                    <a:cubicBezTo>
                      <a:pt x="640" y="84625"/>
                      <a:pt x="-625" y="87242"/>
                      <a:pt x="-140" y="89846"/>
                    </a:cubicBezTo>
                    <a:lnTo>
                      <a:pt x="-140" y="89889"/>
                    </a:lnTo>
                    <a:cubicBezTo>
                      <a:pt x="-50" y="90552"/>
                      <a:pt x="168" y="91191"/>
                      <a:pt x="501" y="91771"/>
                    </a:cubicBezTo>
                    <a:cubicBezTo>
                      <a:pt x="831" y="92383"/>
                      <a:pt x="1265" y="92933"/>
                      <a:pt x="1784" y="93396"/>
                    </a:cubicBezTo>
                    <a:cubicBezTo>
                      <a:pt x="3727" y="95200"/>
                      <a:pt x="6612" y="95545"/>
                      <a:pt x="8926" y="94252"/>
                    </a:cubicBezTo>
                    <a:lnTo>
                      <a:pt x="160638" y="11489"/>
                    </a:lnTo>
                    <a:cubicBezTo>
                      <a:pt x="163641" y="9840"/>
                      <a:pt x="164749" y="6076"/>
                      <a:pt x="163119" y="3063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6" name="Freeform: Shape 134">
                <a:extLst>
                  <a:ext uri="{FF2B5EF4-FFF2-40B4-BE49-F238E27FC236}">
                    <a16:creationId xmlns:a16="http://schemas.microsoft.com/office/drawing/2014/main" xmlns="" id="{8C50DD9B-52B5-4484-AFA9-80A6BC27DD2B}"/>
                  </a:ext>
                </a:extLst>
              </p:cNvPr>
              <p:cNvSpPr/>
              <p:nvPr/>
            </p:nvSpPr>
            <p:spPr>
              <a:xfrm>
                <a:off x="4531243" y="5437460"/>
                <a:ext cx="52612" cy="52612"/>
              </a:xfrm>
              <a:custGeom>
                <a:avLst/>
                <a:gdLst>
                  <a:gd name="connsiteX0" fmla="*/ 52612 w 52612"/>
                  <a:gd name="connsiteY0" fmla="*/ 26306 h 52612"/>
                  <a:gd name="connsiteX1" fmla="*/ 26306 w 52612"/>
                  <a:gd name="connsiteY1" fmla="*/ 52612 h 52612"/>
                  <a:gd name="connsiteX2" fmla="*/ 0 w 52612"/>
                  <a:gd name="connsiteY2" fmla="*/ 26306 h 52612"/>
                  <a:gd name="connsiteX3" fmla="*/ 26306 w 52612"/>
                  <a:gd name="connsiteY3" fmla="*/ 0 h 52612"/>
                  <a:gd name="connsiteX4" fmla="*/ 52612 w 52612"/>
                  <a:gd name="connsiteY4" fmla="*/ 26306 h 52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612" h="52612">
                    <a:moveTo>
                      <a:pt x="52612" y="26306"/>
                    </a:moveTo>
                    <a:cubicBezTo>
                      <a:pt x="52612" y="40835"/>
                      <a:pt x="40835" y="52612"/>
                      <a:pt x="26306" y="52612"/>
                    </a:cubicBezTo>
                    <a:cubicBezTo>
                      <a:pt x="11778" y="52612"/>
                      <a:pt x="0" y="40835"/>
                      <a:pt x="0" y="26306"/>
                    </a:cubicBezTo>
                    <a:cubicBezTo>
                      <a:pt x="0" y="11778"/>
                      <a:pt x="11778" y="0"/>
                      <a:pt x="26306" y="0"/>
                    </a:cubicBezTo>
                    <a:cubicBezTo>
                      <a:pt x="40835" y="0"/>
                      <a:pt x="52612" y="11778"/>
                      <a:pt x="52612" y="263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7" name="Freeform: Shape 135">
                <a:extLst>
                  <a:ext uri="{FF2B5EF4-FFF2-40B4-BE49-F238E27FC236}">
                    <a16:creationId xmlns:a16="http://schemas.microsoft.com/office/drawing/2014/main" xmlns="" id="{71344C76-53C2-427F-9B9E-042D26D5C508}"/>
                  </a:ext>
                </a:extLst>
              </p:cNvPr>
              <p:cNvSpPr/>
              <p:nvPr/>
            </p:nvSpPr>
            <p:spPr>
              <a:xfrm>
                <a:off x="4482089" y="5052208"/>
                <a:ext cx="493797" cy="514028"/>
              </a:xfrm>
              <a:custGeom>
                <a:avLst/>
                <a:gdLst>
                  <a:gd name="connsiteX0" fmla="*/ 274743 w 493797"/>
                  <a:gd name="connsiteY0" fmla="*/ 4393 h 514028"/>
                  <a:gd name="connsiteX1" fmla="*/ 256894 w 493797"/>
                  <a:gd name="connsiteY1" fmla="*/ 14131 h 514028"/>
                  <a:gd name="connsiteX2" fmla="*/ 36999 w 493797"/>
                  <a:gd name="connsiteY2" fmla="*/ 134111 h 514028"/>
                  <a:gd name="connsiteX3" fmla="*/ 19150 w 493797"/>
                  <a:gd name="connsiteY3" fmla="*/ 143850 h 514028"/>
                  <a:gd name="connsiteX4" fmla="*/ 4299 w 493797"/>
                  <a:gd name="connsiteY4" fmla="*/ 194370 h 514028"/>
                  <a:gd name="connsiteX5" fmla="*/ 168049 w 493797"/>
                  <a:gd name="connsiteY5" fmla="*/ 494488 h 514028"/>
                  <a:gd name="connsiteX6" fmla="*/ 218570 w 493797"/>
                  <a:gd name="connsiteY6" fmla="*/ 509340 h 514028"/>
                  <a:gd name="connsiteX7" fmla="*/ 218616 w 493797"/>
                  <a:gd name="connsiteY7" fmla="*/ 509315 h 514028"/>
                  <a:gd name="connsiteX8" fmla="*/ 474116 w 493797"/>
                  <a:gd name="connsiteY8" fmla="*/ 369908 h 514028"/>
                  <a:gd name="connsiteX9" fmla="*/ 474162 w 493797"/>
                  <a:gd name="connsiteY9" fmla="*/ 369883 h 514028"/>
                  <a:gd name="connsiteX10" fmla="*/ 489014 w 493797"/>
                  <a:gd name="connsiteY10" fmla="*/ 319363 h 514028"/>
                  <a:gd name="connsiteX11" fmla="*/ 325263 w 493797"/>
                  <a:gd name="connsiteY11" fmla="*/ 19245 h 514028"/>
                  <a:gd name="connsiteX12" fmla="*/ 274742 w 493797"/>
                  <a:gd name="connsiteY12" fmla="*/ 4393 h 5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3797" h="514028">
                    <a:moveTo>
                      <a:pt x="274743" y="4393"/>
                    </a:moveTo>
                    <a:lnTo>
                      <a:pt x="256894" y="14131"/>
                    </a:lnTo>
                    <a:lnTo>
                      <a:pt x="36999" y="134111"/>
                    </a:lnTo>
                    <a:lnTo>
                      <a:pt x="19150" y="143850"/>
                    </a:lnTo>
                    <a:cubicBezTo>
                      <a:pt x="1118" y="153715"/>
                      <a:pt x="-5526" y="176315"/>
                      <a:pt x="4299" y="194370"/>
                    </a:cubicBezTo>
                    <a:lnTo>
                      <a:pt x="168049" y="494488"/>
                    </a:lnTo>
                    <a:cubicBezTo>
                      <a:pt x="177915" y="512520"/>
                      <a:pt x="200515" y="519165"/>
                      <a:pt x="218570" y="509340"/>
                    </a:cubicBezTo>
                    <a:lnTo>
                      <a:pt x="218616" y="509315"/>
                    </a:lnTo>
                    <a:lnTo>
                      <a:pt x="474116" y="369908"/>
                    </a:lnTo>
                    <a:lnTo>
                      <a:pt x="474162" y="369883"/>
                    </a:lnTo>
                    <a:cubicBezTo>
                      <a:pt x="492194" y="360018"/>
                      <a:pt x="498839" y="337418"/>
                      <a:pt x="489014" y="319363"/>
                    </a:cubicBezTo>
                    <a:lnTo>
                      <a:pt x="325263" y="19245"/>
                    </a:lnTo>
                    <a:cubicBezTo>
                      <a:pt x="315398" y="1212"/>
                      <a:pt x="292797" y="-5432"/>
                      <a:pt x="274742" y="4393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8" name="Freeform: Shape 136">
                <a:extLst>
                  <a:ext uri="{FF2B5EF4-FFF2-40B4-BE49-F238E27FC236}">
                    <a16:creationId xmlns:a16="http://schemas.microsoft.com/office/drawing/2014/main" xmlns="" id="{70716851-301B-4D06-9B97-17924CEBE3D7}"/>
                  </a:ext>
                </a:extLst>
              </p:cNvPr>
              <p:cNvSpPr/>
              <p:nvPr/>
            </p:nvSpPr>
            <p:spPr>
              <a:xfrm>
                <a:off x="4492806" y="5062924"/>
                <a:ext cx="472363" cy="492595"/>
              </a:xfrm>
              <a:custGeom>
                <a:avLst/>
                <a:gdLst>
                  <a:gd name="connsiteX0" fmla="*/ 269160 w 472363"/>
                  <a:gd name="connsiteY0" fmla="*/ 3086 h 492595"/>
                  <a:gd name="connsiteX1" fmla="*/ 248020 w 472363"/>
                  <a:gd name="connsiteY1" fmla="*/ 14620 h 492595"/>
                  <a:gd name="connsiteX2" fmla="*/ 34708 w 472363"/>
                  <a:gd name="connsiteY2" fmla="*/ 131008 h 492595"/>
                  <a:gd name="connsiteX3" fmla="*/ 13568 w 472363"/>
                  <a:gd name="connsiteY3" fmla="*/ 142542 h 492595"/>
                  <a:gd name="connsiteX4" fmla="*/ 2991 w 472363"/>
                  <a:gd name="connsiteY4" fmla="*/ 178519 h 492595"/>
                  <a:gd name="connsiteX5" fmla="*/ 166742 w 472363"/>
                  <a:gd name="connsiteY5" fmla="*/ 478637 h 492595"/>
                  <a:gd name="connsiteX6" fmla="*/ 202719 w 472363"/>
                  <a:gd name="connsiteY6" fmla="*/ 489213 h 492595"/>
                  <a:gd name="connsiteX7" fmla="*/ 202765 w 472363"/>
                  <a:gd name="connsiteY7" fmla="*/ 489188 h 492595"/>
                  <a:gd name="connsiteX8" fmla="*/ 458265 w 472363"/>
                  <a:gd name="connsiteY8" fmla="*/ 349782 h 492595"/>
                  <a:gd name="connsiteX9" fmla="*/ 458311 w 472363"/>
                  <a:gd name="connsiteY9" fmla="*/ 349757 h 492595"/>
                  <a:gd name="connsiteX10" fmla="*/ 468888 w 472363"/>
                  <a:gd name="connsiteY10" fmla="*/ 313780 h 492595"/>
                  <a:gd name="connsiteX11" fmla="*/ 305137 w 472363"/>
                  <a:gd name="connsiteY11" fmla="*/ 13662 h 492595"/>
                  <a:gd name="connsiteX12" fmla="*/ 269160 w 472363"/>
                  <a:gd name="connsiteY12" fmla="*/ 3086 h 49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2363" h="492595">
                    <a:moveTo>
                      <a:pt x="269160" y="3086"/>
                    </a:moveTo>
                    <a:lnTo>
                      <a:pt x="248020" y="14620"/>
                    </a:lnTo>
                    <a:lnTo>
                      <a:pt x="34708" y="131008"/>
                    </a:lnTo>
                    <a:lnTo>
                      <a:pt x="13568" y="142542"/>
                    </a:lnTo>
                    <a:cubicBezTo>
                      <a:pt x="726" y="149568"/>
                      <a:pt x="-4005" y="165662"/>
                      <a:pt x="2991" y="178519"/>
                    </a:cubicBezTo>
                    <a:lnTo>
                      <a:pt x="166742" y="478637"/>
                    </a:lnTo>
                    <a:cubicBezTo>
                      <a:pt x="173768" y="491479"/>
                      <a:pt x="189862" y="496210"/>
                      <a:pt x="202719" y="489213"/>
                    </a:cubicBezTo>
                    <a:lnTo>
                      <a:pt x="202765" y="489188"/>
                    </a:lnTo>
                    <a:lnTo>
                      <a:pt x="458265" y="349782"/>
                    </a:lnTo>
                    <a:lnTo>
                      <a:pt x="458311" y="349757"/>
                    </a:lnTo>
                    <a:cubicBezTo>
                      <a:pt x="471153" y="342732"/>
                      <a:pt x="475884" y="326637"/>
                      <a:pt x="468888" y="313780"/>
                    </a:cubicBezTo>
                    <a:lnTo>
                      <a:pt x="305137" y="13662"/>
                    </a:lnTo>
                    <a:cubicBezTo>
                      <a:pt x="298111" y="821"/>
                      <a:pt x="282017" y="-3911"/>
                      <a:pt x="269160" y="3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39" name="Freeform: Shape 137">
                <a:extLst>
                  <a:ext uri="{FF2B5EF4-FFF2-40B4-BE49-F238E27FC236}">
                    <a16:creationId xmlns:a16="http://schemas.microsoft.com/office/drawing/2014/main" xmlns="" id="{34CCAB77-C0E2-4DAC-8529-E7DB85681F02}"/>
                  </a:ext>
                </a:extLst>
              </p:cNvPr>
              <p:cNvSpPr/>
              <p:nvPr/>
            </p:nvSpPr>
            <p:spPr>
              <a:xfrm>
                <a:off x="4661279" y="5147662"/>
                <a:ext cx="107676" cy="64406"/>
              </a:xfrm>
              <a:custGeom>
                <a:avLst/>
                <a:gdLst>
                  <a:gd name="connsiteX0" fmla="*/ 106687 w 107676"/>
                  <a:gd name="connsiteY0" fmla="*/ 3081 h 64406"/>
                  <a:gd name="connsiteX1" fmla="*/ 98260 w 107676"/>
                  <a:gd name="connsiteY1" fmla="*/ 600 h 64406"/>
                  <a:gd name="connsiteX2" fmla="*/ 54377 w 107676"/>
                  <a:gd name="connsiteY2" fmla="*/ 24552 h 64406"/>
                  <a:gd name="connsiteX3" fmla="*/ 42143 w 107676"/>
                  <a:gd name="connsiteY3" fmla="*/ 31225 h 64406"/>
                  <a:gd name="connsiteX4" fmla="*/ 2966 w 107676"/>
                  <a:gd name="connsiteY4" fmla="*/ 52610 h 64406"/>
                  <a:gd name="connsiteX5" fmla="*/ 533 w 107676"/>
                  <a:gd name="connsiteY5" fmla="*/ 61050 h 64406"/>
                  <a:gd name="connsiteX6" fmla="*/ 8910 w 107676"/>
                  <a:gd name="connsiteY6" fmla="*/ 63517 h 64406"/>
                  <a:gd name="connsiteX7" fmla="*/ 55104 w 107676"/>
                  <a:gd name="connsiteY7" fmla="*/ 38325 h 64406"/>
                  <a:gd name="connsiteX8" fmla="*/ 64769 w 107676"/>
                  <a:gd name="connsiteY8" fmla="*/ 33021 h 64406"/>
                  <a:gd name="connsiteX9" fmla="*/ 104206 w 107676"/>
                  <a:gd name="connsiteY9" fmla="*/ 11507 h 64406"/>
                  <a:gd name="connsiteX10" fmla="*/ 106687 w 107676"/>
                  <a:gd name="connsiteY10" fmla="*/ 3081 h 64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676" h="64406">
                    <a:moveTo>
                      <a:pt x="106687" y="3081"/>
                    </a:moveTo>
                    <a:cubicBezTo>
                      <a:pt x="105033" y="83"/>
                      <a:pt x="101274" y="-1024"/>
                      <a:pt x="98260" y="600"/>
                    </a:cubicBezTo>
                    <a:lnTo>
                      <a:pt x="54377" y="24552"/>
                    </a:lnTo>
                    <a:lnTo>
                      <a:pt x="42143" y="31225"/>
                    </a:lnTo>
                    <a:lnTo>
                      <a:pt x="2966" y="52610"/>
                    </a:lnTo>
                    <a:cubicBezTo>
                      <a:pt x="-36" y="54269"/>
                      <a:pt x="-1125" y="58048"/>
                      <a:pt x="533" y="61050"/>
                    </a:cubicBezTo>
                    <a:cubicBezTo>
                      <a:pt x="2178" y="64028"/>
                      <a:pt x="5913" y="65127"/>
                      <a:pt x="8910" y="63517"/>
                    </a:cubicBezTo>
                    <a:lnTo>
                      <a:pt x="55104" y="38325"/>
                    </a:lnTo>
                    <a:lnTo>
                      <a:pt x="64769" y="33021"/>
                    </a:lnTo>
                    <a:lnTo>
                      <a:pt x="104206" y="11507"/>
                    </a:lnTo>
                    <a:cubicBezTo>
                      <a:pt x="107203" y="9853"/>
                      <a:pt x="108309" y="6095"/>
                      <a:pt x="106687" y="3081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0" name="Freeform: Shape 138">
                <a:extLst>
                  <a:ext uri="{FF2B5EF4-FFF2-40B4-BE49-F238E27FC236}">
                    <a16:creationId xmlns:a16="http://schemas.microsoft.com/office/drawing/2014/main" xmlns="" id="{D2E965BA-EE4F-457C-B4F4-F5C353E2EA13}"/>
                  </a:ext>
                </a:extLst>
              </p:cNvPr>
              <p:cNvSpPr/>
              <p:nvPr/>
            </p:nvSpPr>
            <p:spPr>
              <a:xfrm>
                <a:off x="4671316" y="5153793"/>
                <a:ext cx="130133" cy="76644"/>
              </a:xfrm>
              <a:custGeom>
                <a:avLst/>
                <a:gdLst>
                  <a:gd name="connsiteX0" fmla="*/ 129113 w 130133"/>
                  <a:gd name="connsiteY0" fmla="*/ 3066 h 76644"/>
                  <a:gd name="connsiteX1" fmla="*/ 120789 w 130133"/>
                  <a:gd name="connsiteY1" fmla="*/ 596 h 76644"/>
                  <a:gd name="connsiteX2" fmla="*/ 120729 w 130133"/>
                  <a:gd name="connsiteY2" fmla="*/ 628 h 76644"/>
                  <a:gd name="connsiteX3" fmla="*/ 59523 w 130133"/>
                  <a:gd name="connsiteY3" fmla="*/ 34033 h 76644"/>
                  <a:gd name="connsiteX4" fmla="*/ 50113 w 130133"/>
                  <a:gd name="connsiteY4" fmla="*/ 39165 h 76644"/>
                  <a:gd name="connsiteX5" fmla="*/ 2978 w 130133"/>
                  <a:gd name="connsiteY5" fmla="*/ 64871 h 76644"/>
                  <a:gd name="connsiteX6" fmla="*/ 519 w 130133"/>
                  <a:gd name="connsiteY6" fmla="*/ 73276 h 76644"/>
                  <a:gd name="connsiteX7" fmla="*/ 8924 w 130133"/>
                  <a:gd name="connsiteY7" fmla="*/ 75735 h 76644"/>
                  <a:gd name="connsiteX8" fmla="*/ 56058 w 130133"/>
                  <a:gd name="connsiteY8" fmla="*/ 50029 h 76644"/>
                  <a:gd name="connsiteX9" fmla="*/ 65469 w 130133"/>
                  <a:gd name="connsiteY9" fmla="*/ 44897 h 76644"/>
                  <a:gd name="connsiteX10" fmla="*/ 126631 w 130133"/>
                  <a:gd name="connsiteY10" fmla="*/ 11492 h 76644"/>
                  <a:gd name="connsiteX11" fmla="*/ 129165 w 130133"/>
                  <a:gd name="connsiteY11" fmla="*/ 3162 h 76644"/>
                  <a:gd name="connsiteX12" fmla="*/ 129113 w 130133"/>
                  <a:gd name="connsiteY12" fmla="*/ 3066 h 7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0133" h="76644">
                    <a:moveTo>
                      <a:pt x="129113" y="3066"/>
                    </a:moveTo>
                    <a:cubicBezTo>
                      <a:pt x="127496" y="85"/>
                      <a:pt x="123769" y="-1021"/>
                      <a:pt x="120789" y="596"/>
                    </a:cubicBezTo>
                    <a:cubicBezTo>
                      <a:pt x="120769" y="606"/>
                      <a:pt x="120749" y="617"/>
                      <a:pt x="120729" y="628"/>
                    </a:cubicBezTo>
                    <a:lnTo>
                      <a:pt x="59523" y="34033"/>
                    </a:lnTo>
                    <a:lnTo>
                      <a:pt x="50113" y="39165"/>
                    </a:lnTo>
                    <a:lnTo>
                      <a:pt x="2978" y="64871"/>
                    </a:lnTo>
                    <a:cubicBezTo>
                      <a:pt x="-22" y="66513"/>
                      <a:pt x="-1123" y="70276"/>
                      <a:pt x="519" y="73276"/>
                    </a:cubicBezTo>
                    <a:cubicBezTo>
                      <a:pt x="2161" y="76276"/>
                      <a:pt x="5924" y="77377"/>
                      <a:pt x="8924" y="75735"/>
                    </a:cubicBezTo>
                    <a:lnTo>
                      <a:pt x="56058" y="50029"/>
                    </a:lnTo>
                    <a:lnTo>
                      <a:pt x="65469" y="44897"/>
                    </a:lnTo>
                    <a:lnTo>
                      <a:pt x="126631" y="11492"/>
                    </a:lnTo>
                    <a:cubicBezTo>
                      <a:pt x="129631" y="9892"/>
                      <a:pt x="130766" y="6162"/>
                      <a:pt x="129165" y="3162"/>
                    </a:cubicBezTo>
                    <a:cubicBezTo>
                      <a:pt x="129148" y="3130"/>
                      <a:pt x="129130" y="3098"/>
                      <a:pt x="129113" y="3066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1" name="Freeform: Shape 139">
                <a:extLst>
                  <a:ext uri="{FF2B5EF4-FFF2-40B4-BE49-F238E27FC236}">
                    <a16:creationId xmlns:a16="http://schemas.microsoft.com/office/drawing/2014/main" xmlns="" id="{B9992E23-37B2-4955-B0C3-A65C9A690E60}"/>
                  </a:ext>
                </a:extLst>
              </p:cNvPr>
              <p:cNvSpPr/>
              <p:nvPr/>
            </p:nvSpPr>
            <p:spPr>
              <a:xfrm>
                <a:off x="4541874" y="5189312"/>
                <a:ext cx="131196" cy="122425"/>
              </a:xfrm>
              <a:custGeom>
                <a:avLst/>
                <a:gdLst>
                  <a:gd name="connsiteX0" fmla="*/ 130583 w 131196"/>
                  <a:gd name="connsiteY0" fmla="*/ 69942 h 122425"/>
                  <a:gd name="connsiteX1" fmla="*/ 100771 w 131196"/>
                  <a:gd name="connsiteY1" fmla="*/ 15280 h 122425"/>
                  <a:gd name="connsiteX2" fmla="*/ 95639 w 131196"/>
                  <a:gd name="connsiteY2" fmla="*/ 5870 h 122425"/>
                  <a:gd name="connsiteX3" fmla="*/ 93200 w 131196"/>
                  <a:gd name="connsiteY3" fmla="*/ 1379 h 122425"/>
                  <a:gd name="connsiteX4" fmla="*/ 89138 w 131196"/>
                  <a:gd name="connsiteY4" fmla="*/ 225 h 122425"/>
                  <a:gd name="connsiteX5" fmla="*/ 28617 w 131196"/>
                  <a:gd name="connsiteY5" fmla="*/ 33244 h 122425"/>
                  <a:gd name="connsiteX6" fmla="*/ 1285 w 131196"/>
                  <a:gd name="connsiteY6" fmla="*/ 48129 h 122425"/>
                  <a:gd name="connsiteX7" fmla="*/ 130 w 131196"/>
                  <a:gd name="connsiteY7" fmla="*/ 52192 h 122425"/>
                  <a:gd name="connsiteX8" fmla="*/ 2567 w 131196"/>
                  <a:gd name="connsiteY8" fmla="*/ 56640 h 122425"/>
                  <a:gd name="connsiteX9" fmla="*/ 5220 w 131196"/>
                  <a:gd name="connsiteY9" fmla="*/ 61559 h 122425"/>
                  <a:gd name="connsiteX10" fmla="*/ 7701 w 131196"/>
                  <a:gd name="connsiteY10" fmla="*/ 66050 h 122425"/>
                  <a:gd name="connsiteX11" fmla="*/ 7701 w 131196"/>
                  <a:gd name="connsiteY11" fmla="*/ 66093 h 122425"/>
                  <a:gd name="connsiteX12" fmla="*/ 37511 w 131196"/>
                  <a:gd name="connsiteY12" fmla="*/ 120755 h 122425"/>
                  <a:gd name="connsiteX13" fmla="*/ 41532 w 131196"/>
                  <a:gd name="connsiteY13" fmla="*/ 121910 h 122425"/>
                  <a:gd name="connsiteX14" fmla="*/ 129384 w 131196"/>
                  <a:gd name="connsiteY14" fmla="*/ 74006 h 122425"/>
                  <a:gd name="connsiteX15" fmla="*/ 130598 w 131196"/>
                  <a:gd name="connsiteY15" fmla="*/ 69969 h 122425"/>
                  <a:gd name="connsiteX16" fmla="*/ 130583 w 131196"/>
                  <a:gd name="connsiteY16" fmla="*/ 69942 h 12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196" h="122425">
                    <a:moveTo>
                      <a:pt x="130583" y="69942"/>
                    </a:moveTo>
                    <a:lnTo>
                      <a:pt x="100771" y="15280"/>
                    </a:lnTo>
                    <a:lnTo>
                      <a:pt x="95639" y="5870"/>
                    </a:lnTo>
                    <a:lnTo>
                      <a:pt x="93200" y="1379"/>
                    </a:lnTo>
                    <a:cubicBezTo>
                      <a:pt x="92391" y="-54"/>
                      <a:pt x="90579" y="-569"/>
                      <a:pt x="89138" y="225"/>
                    </a:cubicBezTo>
                    <a:lnTo>
                      <a:pt x="28617" y="33244"/>
                    </a:lnTo>
                    <a:lnTo>
                      <a:pt x="1285" y="48129"/>
                    </a:lnTo>
                    <a:cubicBezTo>
                      <a:pt x="-148" y="48938"/>
                      <a:pt x="-663" y="50750"/>
                      <a:pt x="130" y="52192"/>
                    </a:cubicBezTo>
                    <a:lnTo>
                      <a:pt x="2567" y="56640"/>
                    </a:lnTo>
                    <a:lnTo>
                      <a:pt x="5220" y="61559"/>
                    </a:lnTo>
                    <a:lnTo>
                      <a:pt x="7701" y="66050"/>
                    </a:lnTo>
                    <a:lnTo>
                      <a:pt x="7701" y="66093"/>
                    </a:lnTo>
                    <a:lnTo>
                      <a:pt x="37511" y="120755"/>
                    </a:lnTo>
                    <a:cubicBezTo>
                      <a:pt x="38305" y="122181"/>
                      <a:pt x="40102" y="122697"/>
                      <a:pt x="41532" y="121910"/>
                    </a:cubicBezTo>
                    <a:lnTo>
                      <a:pt x="129384" y="74006"/>
                    </a:lnTo>
                    <a:cubicBezTo>
                      <a:pt x="130834" y="73226"/>
                      <a:pt x="131377" y="71419"/>
                      <a:pt x="130598" y="69969"/>
                    </a:cubicBezTo>
                    <a:cubicBezTo>
                      <a:pt x="130593" y="69960"/>
                      <a:pt x="130588" y="69951"/>
                      <a:pt x="130583" y="699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2" name="Freeform: Shape 140">
                <a:extLst>
                  <a:ext uri="{FF2B5EF4-FFF2-40B4-BE49-F238E27FC236}">
                    <a16:creationId xmlns:a16="http://schemas.microsoft.com/office/drawing/2014/main" xmlns="" id="{31BCF8B1-4FCA-4ABB-B29A-0920E6304D89}"/>
                  </a:ext>
                </a:extLst>
              </p:cNvPr>
              <p:cNvSpPr/>
              <p:nvPr/>
            </p:nvSpPr>
            <p:spPr>
              <a:xfrm>
                <a:off x="4674591" y="5234659"/>
                <a:ext cx="141655" cy="82943"/>
              </a:xfrm>
              <a:custGeom>
                <a:avLst/>
                <a:gdLst>
                  <a:gd name="connsiteX0" fmla="*/ 140637 w 141655"/>
                  <a:gd name="connsiteY0" fmla="*/ 3081 h 82943"/>
                  <a:gd name="connsiteX1" fmla="*/ 132253 w 141655"/>
                  <a:gd name="connsiteY1" fmla="*/ 600 h 82943"/>
                  <a:gd name="connsiteX2" fmla="*/ 93630 w 141655"/>
                  <a:gd name="connsiteY2" fmla="*/ 21686 h 82943"/>
                  <a:gd name="connsiteX3" fmla="*/ 84221 w 141655"/>
                  <a:gd name="connsiteY3" fmla="*/ 26819 h 82943"/>
                  <a:gd name="connsiteX4" fmla="*/ 46923 w 141655"/>
                  <a:gd name="connsiteY4" fmla="*/ 47135 h 82943"/>
                  <a:gd name="connsiteX5" fmla="*/ 2997 w 141655"/>
                  <a:gd name="connsiteY5" fmla="*/ 71130 h 82943"/>
                  <a:gd name="connsiteX6" fmla="*/ 516 w 141655"/>
                  <a:gd name="connsiteY6" fmla="*/ 79557 h 82943"/>
                  <a:gd name="connsiteX7" fmla="*/ 8943 w 141655"/>
                  <a:gd name="connsiteY7" fmla="*/ 82037 h 82943"/>
                  <a:gd name="connsiteX8" fmla="*/ 90167 w 141655"/>
                  <a:gd name="connsiteY8" fmla="*/ 37726 h 82943"/>
                  <a:gd name="connsiteX9" fmla="*/ 99575 w 141655"/>
                  <a:gd name="connsiteY9" fmla="*/ 32593 h 82943"/>
                  <a:gd name="connsiteX10" fmla="*/ 138199 w 141655"/>
                  <a:gd name="connsiteY10" fmla="*/ 11507 h 82943"/>
                  <a:gd name="connsiteX11" fmla="*/ 140649 w 141655"/>
                  <a:gd name="connsiteY11" fmla="*/ 3103 h 82943"/>
                  <a:gd name="connsiteX12" fmla="*/ 140636 w 141655"/>
                  <a:gd name="connsiteY12" fmla="*/ 3081 h 8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1655" h="82943">
                    <a:moveTo>
                      <a:pt x="140637" y="3081"/>
                    </a:moveTo>
                    <a:cubicBezTo>
                      <a:pt x="139004" y="85"/>
                      <a:pt x="135254" y="-1025"/>
                      <a:pt x="132253" y="600"/>
                    </a:cubicBezTo>
                    <a:lnTo>
                      <a:pt x="93630" y="21686"/>
                    </a:lnTo>
                    <a:lnTo>
                      <a:pt x="84221" y="26819"/>
                    </a:lnTo>
                    <a:lnTo>
                      <a:pt x="46923" y="47135"/>
                    </a:lnTo>
                    <a:lnTo>
                      <a:pt x="2997" y="71130"/>
                    </a:lnTo>
                    <a:cubicBezTo>
                      <a:pt x="-15" y="72772"/>
                      <a:pt x="-1125" y="76545"/>
                      <a:pt x="516" y="79557"/>
                    </a:cubicBezTo>
                    <a:cubicBezTo>
                      <a:pt x="2158" y="82568"/>
                      <a:pt x="5931" y="83679"/>
                      <a:pt x="8943" y="82037"/>
                    </a:cubicBezTo>
                    <a:lnTo>
                      <a:pt x="90167" y="37726"/>
                    </a:lnTo>
                    <a:lnTo>
                      <a:pt x="99575" y="32593"/>
                    </a:lnTo>
                    <a:lnTo>
                      <a:pt x="138199" y="11507"/>
                    </a:lnTo>
                    <a:cubicBezTo>
                      <a:pt x="141196" y="9862"/>
                      <a:pt x="142293" y="6100"/>
                      <a:pt x="140649" y="3103"/>
                    </a:cubicBezTo>
                    <a:cubicBezTo>
                      <a:pt x="140645" y="3096"/>
                      <a:pt x="140641" y="3088"/>
                      <a:pt x="140636" y="3081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3" name="Freeform: Shape 141">
                <a:extLst>
                  <a:ext uri="{FF2B5EF4-FFF2-40B4-BE49-F238E27FC236}">
                    <a16:creationId xmlns:a16="http://schemas.microsoft.com/office/drawing/2014/main" xmlns="" id="{EF98D550-0807-4F93-BA46-71B13D139CD0}"/>
                  </a:ext>
                </a:extLst>
              </p:cNvPr>
              <p:cNvSpPr/>
              <p:nvPr/>
            </p:nvSpPr>
            <p:spPr>
              <a:xfrm>
                <a:off x="4684594" y="5240793"/>
                <a:ext cx="164134" cy="95173"/>
              </a:xfrm>
              <a:custGeom>
                <a:avLst/>
                <a:gdLst>
                  <a:gd name="connsiteX0" fmla="*/ 163140 w 164134"/>
                  <a:gd name="connsiteY0" fmla="*/ 3063 h 95173"/>
                  <a:gd name="connsiteX1" fmla="*/ 154717 w 164134"/>
                  <a:gd name="connsiteY1" fmla="*/ 623 h 95173"/>
                  <a:gd name="connsiteX2" fmla="*/ 154713 w 164134"/>
                  <a:gd name="connsiteY2" fmla="*/ 625 h 95173"/>
                  <a:gd name="connsiteX3" fmla="*/ 93678 w 164134"/>
                  <a:gd name="connsiteY3" fmla="*/ 33944 h 95173"/>
                  <a:gd name="connsiteX4" fmla="*/ 84270 w 164134"/>
                  <a:gd name="connsiteY4" fmla="*/ 39076 h 95173"/>
                  <a:gd name="connsiteX5" fmla="*/ 3004 w 164134"/>
                  <a:gd name="connsiteY5" fmla="*/ 83387 h 95173"/>
                  <a:gd name="connsiteX6" fmla="*/ 505 w 164134"/>
                  <a:gd name="connsiteY6" fmla="*/ 91780 h 95173"/>
                  <a:gd name="connsiteX7" fmla="*/ 8897 w 164134"/>
                  <a:gd name="connsiteY7" fmla="*/ 94279 h 95173"/>
                  <a:gd name="connsiteX8" fmla="*/ 8948 w 164134"/>
                  <a:gd name="connsiteY8" fmla="*/ 94251 h 95173"/>
                  <a:gd name="connsiteX9" fmla="*/ 90172 w 164134"/>
                  <a:gd name="connsiteY9" fmla="*/ 49940 h 95173"/>
                  <a:gd name="connsiteX10" fmla="*/ 99582 w 164134"/>
                  <a:gd name="connsiteY10" fmla="*/ 44807 h 95173"/>
                  <a:gd name="connsiteX11" fmla="*/ 160659 w 164134"/>
                  <a:gd name="connsiteY11" fmla="*/ 11489 h 95173"/>
                  <a:gd name="connsiteX12" fmla="*/ 163140 w 164134"/>
                  <a:gd name="connsiteY12" fmla="*/ 3063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4134" h="95173">
                    <a:moveTo>
                      <a:pt x="163140" y="3063"/>
                    </a:moveTo>
                    <a:cubicBezTo>
                      <a:pt x="161488" y="63"/>
                      <a:pt x="157717" y="-1030"/>
                      <a:pt x="154717" y="623"/>
                    </a:cubicBezTo>
                    <a:cubicBezTo>
                      <a:pt x="154716" y="623"/>
                      <a:pt x="154714" y="624"/>
                      <a:pt x="154713" y="625"/>
                    </a:cubicBezTo>
                    <a:lnTo>
                      <a:pt x="93678" y="33944"/>
                    </a:lnTo>
                    <a:lnTo>
                      <a:pt x="84270" y="39076"/>
                    </a:lnTo>
                    <a:lnTo>
                      <a:pt x="3004" y="83387"/>
                    </a:lnTo>
                    <a:cubicBezTo>
                      <a:pt x="-4" y="85015"/>
                      <a:pt x="-1122" y="88772"/>
                      <a:pt x="505" y="91780"/>
                    </a:cubicBezTo>
                    <a:cubicBezTo>
                      <a:pt x="2132" y="94788"/>
                      <a:pt x="5890" y="95906"/>
                      <a:pt x="8897" y="94279"/>
                    </a:cubicBezTo>
                    <a:cubicBezTo>
                      <a:pt x="8914" y="94270"/>
                      <a:pt x="8931" y="94260"/>
                      <a:pt x="8948" y="94251"/>
                    </a:cubicBezTo>
                    <a:lnTo>
                      <a:pt x="90172" y="49940"/>
                    </a:lnTo>
                    <a:lnTo>
                      <a:pt x="99582" y="44807"/>
                    </a:lnTo>
                    <a:lnTo>
                      <a:pt x="160659" y="11489"/>
                    </a:lnTo>
                    <a:cubicBezTo>
                      <a:pt x="163662" y="9840"/>
                      <a:pt x="164770" y="6076"/>
                      <a:pt x="163140" y="3063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4" name="Freeform: Shape 142">
                <a:extLst>
                  <a:ext uri="{FF2B5EF4-FFF2-40B4-BE49-F238E27FC236}">
                    <a16:creationId xmlns:a16="http://schemas.microsoft.com/office/drawing/2014/main" xmlns="" id="{8F783BE0-4722-4DBB-B35D-11C4EB07DE56}"/>
                  </a:ext>
                </a:extLst>
              </p:cNvPr>
              <p:cNvSpPr/>
              <p:nvPr/>
            </p:nvSpPr>
            <p:spPr>
              <a:xfrm>
                <a:off x="4608232" y="5321977"/>
                <a:ext cx="52612" cy="52612"/>
              </a:xfrm>
              <a:custGeom>
                <a:avLst/>
                <a:gdLst>
                  <a:gd name="connsiteX0" fmla="*/ 52612 w 52612"/>
                  <a:gd name="connsiteY0" fmla="*/ 26306 h 52612"/>
                  <a:gd name="connsiteX1" fmla="*/ 26306 w 52612"/>
                  <a:gd name="connsiteY1" fmla="*/ 52612 h 52612"/>
                  <a:gd name="connsiteX2" fmla="*/ 0 w 52612"/>
                  <a:gd name="connsiteY2" fmla="*/ 26306 h 52612"/>
                  <a:gd name="connsiteX3" fmla="*/ 26306 w 52612"/>
                  <a:gd name="connsiteY3" fmla="*/ 0 h 52612"/>
                  <a:gd name="connsiteX4" fmla="*/ 52612 w 52612"/>
                  <a:gd name="connsiteY4" fmla="*/ 26306 h 52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612" h="52612">
                    <a:moveTo>
                      <a:pt x="52612" y="26306"/>
                    </a:moveTo>
                    <a:cubicBezTo>
                      <a:pt x="52612" y="40835"/>
                      <a:pt x="40835" y="52612"/>
                      <a:pt x="26306" y="52612"/>
                    </a:cubicBezTo>
                    <a:cubicBezTo>
                      <a:pt x="11778" y="52612"/>
                      <a:pt x="0" y="40835"/>
                      <a:pt x="0" y="26306"/>
                    </a:cubicBezTo>
                    <a:cubicBezTo>
                      <a:pt x="0" y="11778"/>
                      <a:pt x="11778" y="0"/>
                      <a:pt x="26306" y="0"/>
                    </a:cubicBezTo>
                    <a:cubicBezTo>
                      <a:pt x="40835" y="0"/>
                      <a:pt x="52612" y="11778"/>
                      <a:pt x="52612" y="26306"/>
                    </a:cubicBezTo>
                    <a:close/>
                  </a:path>
                </a:pathLst>
              </a:custGeom>
              <a:solidFill>
                <a:srgbClr val="CCCCCC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6" name="Freeform: Shape 143">
                <a:extLst>
                  <a:ext uri="{FF2B5EF4-FFF2-40B4-BE49-F238E27FC236}">
                    <a16:creationId xmlns:a16="http://schemas.microsoft.com/office/drawing/2014/main" xmlns="" id="{6D07C2B1-1F1D-4678-AC98-C31EDE817321}"/>
                  </a:ext>
                </a:extLst>
              </p:cNvPr>
              <p:cNvSpPr/>
              <p:nvPr/>
            </p:nvSpPr>
            <p:spPr>
              <a:xfrm>
                <a:off x="4560083" y="5091086"/>
                <a:ext cx="577082" cy="573563"/>
              </a:xfrm>
              <a:custGeom>
                <a:avLst/>
                <a:gdLst>
                  <a:gd name="connsiteX0" fmla="*/ 91884 w 577082"/>
                  <a:gd name="connsiteY0" fmla="*/ 404944 h 573563"/>
                  <a:gd name="connsiteX1" fmla="*/ 105004 w 577082"/>
                  <a:gd name="connsiteY1" fmla="*/ 407291 h 573563"/>
                  <a:gd name="connsiteX2" fmla="*/ 403336 w 577082"/>
                  <a:gd name="connsiteY2" fmla="*/ 142637 h 573563"/>
                  <a:gd name="connsiteX3" fmla="*/ 384044 w 577082"/>
                  <a:gd name="connsiteY3" fmla="*/ 47694 h 573563"/>
                  <a:gd name="connsiteX4" fmla="*/ 523526 w 577082"/>
                  <a:gd name="connsiteY4" fmla="*/ -148 h 573563"/>
                  <a:gd name="connsiteX5" fmla="*/ 574012 w 577082"/>
                  <a:gd name="connsiteY5" fmla="*/ 164612 h 573563"/>
                  <a:gd name="connsiteX6" fmla="*/ 547810 w 577082"/>
                  <a:gd name="connsiteY6" fmla="*/ 237237 h 573563"/>
                  <a:gd name="connsiteX7" fmla="*/ 168538 w 577082"/>
                  <a:gd name="connsiteY7" fmla="*/ 486248 h 573563"/>
                  <a:gd name="connsiteX8" fmla="*/ 86925 w 577082"/>
                  <a:gd name="connsiteY8" fmla="*/ 573370 h 573563"/>
                  <a:gd name="connsiteX9" fmla="*/ -197 w 577082"/>
                  <a:gd name="connsiteY9" fmla="*/ 491758 h 573563"/>
                  <a:gd name="connsiteX10" fmla="*/ 81416 w 577082"/>
                  <a:gd name="connsiteY10" fmla="*/ 404636 h 573563"/>
                  <a:gd name="connsiteX11" fmla="*/ 91884 w 577082"/>
                  <a:gd name="connsiteY11" fmla="*/ 404944 h 573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7082" h="573563">
                    <a:moveTo>
                      <a:pt x="91884" y="404944"/>
                    </a:moveTo>
                    <a:cubicBezTo>
                      <a:pt x="96312" y="405380"/>
                      <a:pt x="100699" y="406165"/>
                      <a:pt x="105004" y="407291"/>
                    </a:cubicBezTo>
                    <a:lnTo>
                      <a:pt x="403336" y="142637"/>
                    </a:lnTo>
                    <a:lnTo>
                      <a:pt x="384044" y="47694"/>
                    </a:lnTo>
                    <a:lnTo>
                      <a:pt x="523526" y="-148"/>
                    </a:lnTo>
                    <a:lnTo>
                      <a:pt x="574012" y="164612"/>
                    </a:lnTo>
                    <a:cubicBezTo>
                      <a:pt x="582389" y="191953"/>
                      <a:pt x="571714" y="221542"/>
                      <a:pt x="547810" y="237237"/>
                    </a:cubicBezTo>
                    <a:lnTo>
                      <a:pt x="168538" y="486248"/>
                    </a:lnTo>
                    <a:cubicBezTo>
                      <a:pt x="170059" y="532843"/>
                      <a:pt x="133520" y="571849"/>
                      <a:pt x="86925" y="573370"/>
                    </a:cubicBezTo>
                    <a:cubicBezTo>
                      <a:pt x="40330" y="574891"/>
                      <a:pt x="1325" y="538352"/>
                      <a:pt x="-197" y="491758"/>
                    </a:cubicBezTo>
                    <a:cubicBezTo>
                      <a:pt x="-1718" y="445163"/>
                      <a:pt x="34821" y="406157"/>
                      <a:pt x="81416" y="404636"/>
                    </a:cubicBezTo>
                    <a:cubicBezTo>
                      <a:pt x="84908" y="404522"/>
                      <a:pt x="88404" y="404625"/>
                      <a:pt x="91884" y="404944"/>
                    </a:cubicBezTo>
                    <a:close/>
                  </a:path>
                </a:pathLst>
              </a:custGeom>
              <a:solidFill>
                <a:srgbClr val="FFB8B8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7" name="Freeform: Shape 144">
                <a:extLst>
                  <a:ext uri="{FF2B5EF4-FFF2-40B4-BE49-F238E27FC236}">
                    <a16:creationId xmlns:a16="http://schemas.microsoft.com/office/drawing/2014/main" xmlns="" id="{B36D1168-6F6D-4519-9E98-8AFE839DE06D}"/>
                  </a:ext>
                </a:extLst>
              </p:cNvPr>
              <p:cNvSpPr/>
              <p:nvPr/>
            </p:nvSpPr>
            <p:spPr>
              <a:xfrm>
                <a:off x="4889295" y="4886468"/>
                <a:ext cx="283857" cy="341437"/>
              </a:xfrm>
              <a:custGeom>
                <a:avLst/>
                <a:gdLst>
                  <a:gd name="connsiteX0" fmla="*/ 279482 w 283857"/>
                  <a:gd name="connsiteY0" fmla="*/ 228175 h 341437"/>
                  <a:gd name="connsiteX1" fmla="*/ 194964 w 283857"/>
                  <a:gd name="connsiteY1" fmla="*/ 66756 h 341437"/>
                  <a:gd name="connsiteX2" fmla="*/ 69987 w 283857"/>
                  <a:gd name="connsiteY2" fmla="*/ 4566 h 341437"/>
                  <a:gd name="connsiteX3" fmla="*/ 67208 w 283857"/>
                  <a:gd name="connsiteY3" fmla="*/ 5464 h 341437"/>
                  <a:gd name="connsiteX4" fmla="*/ 5358 w 283857"/>
                  <a:gd name="connsiteY4" fmla="*/ 133479 h 341437"/>
                  <a:gd name="connsiteX5" fmla="*/ 39277 w 283857"/>
                  <a:gd name="connsiteY5" fmla="*/ 311879 h 341437"/>
                  <a:gd name="connsiteX6" fmla="*/ 56728 w 283857"/>
                  <a:gd name="connsiteY6" fmla="*/ 336430 h 341437"/>
                  <a:gd name="connsiteX7" fmla="*/ 72894 w 283857"/>
                  <a:gd name="connsiteY7" fmla="*/ 341220 h 341437"/>
                  <a:gd name="connsiteX8" fmla="*/ 86709 w 283857"/>
                  <a:gd name="connsiteY8" fmla="*/ 339295 h 341437"/>
                  <a:gd name="connsiteX9" fmla="*/ 104846 w 283857"/>
                  <a:gd name="connsiteY9" fmla="*/ 332965 h 341437"/>
                  <a:gd name="connsiteX10" fmla="*/ 221269 w 283857"/>
                  <a:gd name="connsiteY10" fmla="*/ 292418 h 341437"/>
                  <a:gd name="connsiteX11" fmla="*/ 259337 w 283857"/>
                  <a:gd name="connsiteY11" fmla="*/ 279159 h 341437"/>
                  <a:gd name="connsiteX12" fmla="*/ 281574 w 283857"/>
                  <a:gd name="connsiteY12" fmla="*/ 232998 h 341437"/>
                  <a:gd name="connsiteX13" fmla="*/ 279482 w 283857"/>
                  <a:gd name="connsiteY13" fmla="*/ 228175 h 34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3857" h="341437">
                    <a:moveTo>
                      <a:pt x="279482" y="228175"/>
                    </a:moveTo>
                    <a:lnTo>
                      <a:pt x="194964" y="66756"/>
                    </a:lnTo>
                    <a:cubicBezTo>
                      <a:pt x="176884" y="15723"/>
                      <a:pt x="121600" y="-11787"/>
                      <a:pt x="69987" y="4566"/>
                    </a:cubicBezTo>
                    <a:cubicBezTo>
                      <a:pt x="69045" y="4823"/>
                      <a:pt x="68147" y="5122"/>
                      <a:pt x="67208" y="5464"/>
                    </a:cubicBezTo>
                    <a:cubicBezTo>
                      <a:pt x="14816" y="23778"/>
                      <a:pt x="-12856" y="81053"/>
                      <a:pt x="5358" y="133479"/>
                    </a:cubicBezTo>
                    <a:lnTo>
                      <a:pt x="39277" y="311879"/>
                    </a:lnTo>
                    <a:cubicBezTo>
                      <a:pt x="41242" y="322213"/>
                      <a:pt x="47614" y="331177"/>
                      <a:pt x="56728" y="336430"/>
                    </a:cubicBezTo>
                    <a:cubicBezTo>
                      <a:pt x="61650" y="339309"/>
                      <a:pt x="67198" y="340953"/>
                      <a:pt x="72894" y="341220"/>
                    </a:cubicBezTo>
                    <a:cubicBezTo>
                      <a:pt x="77582" y="341517"/>
                      <a:pt x="82281" y="340863"/>
                      <a:pt x="86709" y="339295"/>
                    </a:cubicBezTo>
                    <a:lnTo>
                      <a:pt x="104846" y="332965"/>
                    </a:lnTo>
                    <a:lnTo>
                      <a:pt x="221269" y="292418"/>
                    </a:lnTo>
                    <a:lnTo>
                      <a:pt x="259337" y="279159"/>
                    </a:lnTo>
                    <a:cubicBezTo>
                      <a:pt x="278224" y="272552"/>
                      <a:pt x="288180" y="251885"/>
                      <a:pt x="281574" y="232998"/>
                    </a:cubicBezTo>
                    <a:cubicBezTo>
                      <a:pt x="280994" y="231342"/>
                      <a:pt x="280295" y="229730"/>
                      <a:pt x="279482" y="2281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8" name="Freeform: Shape 145">
                <a:extLst>
                  <a:ext uri="{FF2B5EF4-FFF2-40B4-BE49-F238E27FC236}">
                    <a16:creationId xmlns:a16="http://schemas.microsoft.com/office/drawing/2014/main" xmlns="" id="{6B1A006B-0468-499A-A8D0-C52D35E2D349}"/>
                  </a:ext>
                </a:extLst>
              </p:cNvPr>
              <p:cNvSpPr/>
              <p:nvPr/>
            </p:nvSpPr>
            <p:spPr>
              <a:xfrm>
                <a:off x="2690812" y="5728862"/>
                <a:ext cx="2801532" cy="8554"/>
              </a:xfrm>
              <a:custGeom>
                <a:avLst/>
                <a:gdLst>
                  <a:gd name="connsiteX0" fmla="*/ 2797014 w 2801532"/>
                  <a:gd name="connsiteY0" fmla="*/ 8406 h 8554"/>
                  <a:gd name="connsiteX1" fmla="*/ 4035 w 2801532"/>
                  <a:gd name="connsiteY1" fmla="*/ 8406 h 8554"/>
                  <a:gd name="connsiteX2" fmla="*/ -242 w 2801532"/>
                  <a:gd name="connsiteY2" fmla="*/ 4129 h 8554"/>
                  <a:gd name="connsiteX3" fmla="*/ 4035 w 2801532"/>
                  <a:gd name="connsiteY3" fmla="*/ -148 h 8554"/>
                  <a:gd name="connsiteX4" fmla="*/ 2797014 w 2801532"/>
                  <a:gd name="connsiteY4" fmla="*/ -148 h 8554"/>
                  <a:gd name="connsiteX5" fmla="*/ 2801291 w 2801532"/>
                  <a:gd name="connsiteY5" fmla="*/ 4129 h 8554"/>
                  <a:gd name="connsiteX6" fmla="*/ 2797014 w 2801532"/>
                  <a:gd name="connsiteY6" fmla="*/ 8406 h 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1532" h="8554">
                    <a:moveTo>
                      <a:pt x="2797014" y="8406"/>
                    </a:moveTo>
                    <a:lnTo>
                      <a:pt x="4035" y="8406"/>
                    </a:lnTo>
                    <a:cubicBezTo>
                      <a:pt x="1673" y="8406"/>
                      <a:pt x="-242" y="6492"/>
                      <a:pt x="-242" y="4129"/>
                    </a:cubicBezTo>
                    <a:cubicBezTo>
                      <a:pt x="-242" y="1767"/>
                      <a:pt x="1673" y="-148"/>
                      <a:pt x="4035" y="-148"/>
                    </a:cubicBezTo>
                    <a:lnTo>
                      <a:pt x="2797014" y="-148"/>
                    </a:lnTo>
                    <a:cubicBezTo>
                      <a:pt x="2799376" y="-148"/>
                      <a:pt x="2801291" y="1767"/>
                      <a:pt x="2801291" y="4129"/>
                    </a:cubicBezTo>
                    <a:cubicBezTo>
                      <a:pt x="2801291" y="6492"/>
                      <a:pt x="2799376" y="8406"/>
                      <a:pt x="2797014" y="8406"/>
                    </a:cubicBezTo>
                    <a:close/>
                  </a:path>
                </a:pathLst>
              </a:custGeom>
              <a:solidFill>
                <a:srgbClr val="3F3D5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49" name="Freeform: Shape 146">
                <a:extLst>
                  <a:ext uri="{FF2B5EF4-FFF2-40B4-BE49-F238E27FC236}">
                    <a16:creationId xmlns:a16="http://schemas.microsoft.com/office/drawing/2014/main" xmlns="" id="{FC74196A-9B4A-45B6-A820-E9FDE97E3025}"/>
                  </a:ext>
                </a:extLst>
              </p:cNvPr>
              <p:cNvSpPr/>
              <p:nvPr/>
            </p:nvSpPr>
            <p:spPr>
              <a:xfrm>
                <a:off x="3176252" y="5658289"/>
                <a:ext cx="765609" cy="76988"/>
              </a:xfrm>
              <a:custGeom>
                <a:avLst/>
                <a:gdLst>
                  <a:gd name="connsiteX0" fmla="*/ -242 w 765609"/>
                  <a:gd name="connsiteY0" fmla="*/ -148 h 76988"/>
                  <a:gd name="connsiteX1" fmla="*/ -242 w 765609"/>
                  <a:gd name="connsiteY1" fmla="*/ 1991 h 76988"/>
                  <a:gd name="connsiteX2" fmla="*/ 44369 w 765609"/>
                  <a:gd name="connsiteY2" fmla="*/ 70425 h 76988"/>
                  <a:gd name="connsiteX3" fmla="*/ 74608 w 765609"/>
                  <a:gd name="connsiteY3" fmla="*/ 76841 h 76988"/>
                  <a:gd name="connsiteX4" fmla="*/ 765367 w 765609"/>
                  <a:gd name="connsiteY4" fmla="*/ 76841 h 76988"/>
                  <a:gd name="connsiteX5" fmla="*/ 765367 w 765609"/>
                  <a:gd name="connsiteY5" fmla="*/ -148 h 7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5609" h="76988">
                    <a:moveTo>
                      <a:pt x="-242" y="-148"/>
                    </a:moveTo>
                    <a:lnTo>
                      <a:pt x="-242" y="1991"/>
                    </a:lnTo>
                    <a:cubicBezTo>
                      <a:pt x="-212" y="31617"/>
                      <a:pt x="17275" y="58442"/>
                      <a:pt x="44369" y="70425"/>
                    </a:cubicBezTo>
                    <a:cubicBezTo>
                      <a:pt x="53882" y="74677"/>
                      <a:pt x="64188" y="76864"/>
                      <a:pt x="74608" y="76841"/>
                    </a:cubicBezTo>
                    <a:lnTo>
                      <a:pt x="765367" y="76841"/>
                    </a:lnTo>
                    <a:lnTo>
                      <a:pt x="765367" y="-148"/>
                    </a:lnTo>
                    <a:close/>
                  </a:path>
                </a:pathLst>
              </a:custGeom>
              <a:solidFill>
                <a:srgbClr val="3F3D5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50" name="Freeform: Shape 147">
                <a:extLst>
                  <a:ext uri="{FF2B5EF4-FFF2-40B4-BE49-F238E27FC236}">
                    <a16:creationId xmlns:a16="http://schemas.microsoft.com/office/drawing/2014/main" xmlns="" id="{E095B170-804E-484D-AF6A-044D122EF91C}"/>
                  </a:ext>
                </a:extLst>
              </p:cNvPr>
              <p:cNvSpPr/>
              <p:nvPr/>
            </p:nvSpPr>
            <p:spPr>
              <a:xfrm>
                <a:off x="3497038" y="5072319"/>
                <a:ext cx="940973" cy="662958"/>
              </a:xfrm>
              <a:custGeom>
                <a:avLst/>
                <a:gdLst>
                  <a:gd name="connsiteX0" fmla="*/ 926872 w 940973"/>
                  <a:gd name="connsiteY0" fmla="*/ 78423 h 662958"/>
                  <a:gd name="connsiteX1" fmla="*/ 878027 w 940973"/>
                  <a:gd name="connsiteY1" fmla="*/ 22735 h 662958"/>
                  <a:gd name="connsiteX2" fmla="*/ 847446 w 940973"/>
                  <a:gd name="connsiteY2" fmla="*/ 7594 h 662958"/>
                  <a:gd name="connsiteX3" fmla="*/ 801724 w 940973"/>
                  <a:gd name="connsiteY3" fmla="*/ -148 h 662958"/>
                  <a:gd name="connsiteX4" fmla="*/ 138765 w 940973"/>
                  <a:gd name="connsiteY4" fmla="*/ -148 h 662958"/>
                  <a:gd name="connsiteX5" fmla="*/ -242 w 940973"/>
                  <a:gd name="connsiteY5" fmla="*/ 138859 h 662958"/>
                  <a:gd name="connsiteX6" fmla="*/ -242 w 940973"/>
                  <a:gd name="connsiteY6" fmla="*/ 523803 h 662958"/>
                  <a:gd name="connsiteX7" fmla="*/ 700 w 940973"/>
                  <a:gd name="connsiteY7" fmla="*/ 539971 h 662958"/>
                  <a:gd name="connsiteX8" fmla="*/ 5574 w 940973"/>
                  <a:gd name="connsiteY8" fmla="*/ 563666 h 662958"/>
                  <a:gd name="connsiteX9" fmla="*/ 14385 w 940973"/>
                  <a:gd name="connsiteY9" fmla="*/ 585822 h 662958"/>
                  <a:gd name="connsiteX10" fmla="*/ 138765 w 940973"/>
                  <a:gd name="connsiteY10" fmla="*/ 662810 h 662958"/>
                  <a:gd name="connsiteX11" fmla="*/ 801724 w 940973"/>
                  <a:gd name="connsiteY11" fmla="*/ 662810 h 662958"/>
                  <a:gd name="connsiteX12" fmla="*/ 940731 w 940973"/>
                  <a:gd name="connsiteY12" fmla="*/ 523908 h 662958"/>
                  <a:gd name="connsiteX13" fmla="*/ 940731 w 940973"/>
                  <a:gd name="connsiteY13" fmla="*/ 523803 h 662958"/>
                  <a:gd name="connsiteX14" fmla="*/ 940731 w 940973"/>
                  <a:gd name="connsiteY14" fmla="*/ 138859 h 662958"/>
                  <a:gd name="connsiteX15" fmla="*/ 926872 w 940973"/>
                  <a:gd name="connsiteY15" fmla="*/ 78423 h 66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0973" h="662958">
                    <a:moveTo>
                      <a:pt x="926872" y="78423"/>
                    </a:moveTo>
                    <a:cubicBezTo>
                      <a:pt x="915910" y="55795"/>
                      <a:pt x="899033" y="36553"/>
                      <a:pt x="878027" y="22735"/>
                    </a:cubicBezTo>
                    <a:cubicBezTo>
                      <a:pt x="868506" y="16431"/>
                      <a:pt x="858232" y="11344"/>
                      <a:pt x="847446" y="7594"/>
                    </a:cubicBezTo>
                    <a:cubicBezTo>
                      <a:pt x="832749" y="2461"/>
                      <a:pt x="817291" y="-156"/>
                      <a:pt x="801724" y="-148"/>
                    </a:cubicBezTo>
                    <a:lnTo>
                      <a:pt x="138765" y="-148"/>
                    </a:lnTo>
                    <a:cubicBezTo>
                      <a:pt x="62030" y="-59"/>
                      <a:pt x="-153" y="62125"/>
                      <a:pt x="-242" y="138859"/>
                    </a:cubicBezTo>
                    <a:lnTo>
                      <a:pt x="-242" y="523803"/>
                    </a:lnTo>
                    <a:cubicBezTo>
                      <a:pt x="-254" y="529206"/>
                      <a:pt x="61" y="534605"/>
                      <a:pt x="700" y="539971"/>
                    </a:cubicBezTo>
                    <a:cubicBezTo>
                      <a:pt x="1639" y="547995"/>
                      <a:pt x="3270" y="555923"/>
                      <a:pt x="5574" y="563666"/>
                    </a:cubicBezTo>
                    <a:cubicBezTo>
                      <a:pt x="7860" y="571294"/>
                      <a:pt x="10808" y="578707"/>
                      <a:pt x="14385" y="585822"/>
                    </a:cubicBezTo>
                    <a:cubicBezTo>
                      <a:pt x="37872" y="633013"/>
                      <a:pt x="86053" y="662836"/>
                      <a:pt x="138765" y="662810"/>
                    </a:cubicBezTo>
                    <a:lnTo>
                      <a:pt x="801724" y="662810"/>
                    </a:lnTo>
                    <a:cubicBezTo>
                      <a:pt x="878466" y="662839"/>
                      <a:pt x="940702" y="600651"/>
                      <a:pt x="940731" y="523908"/>
                    </a:cubicBezTo>
                    <a:cubicBezTo>
                      <a:pt x="940731" y="523873"/>
                      <a:pt x="940731" y="523838"/>
                      <a:pt x="940731" y="523803"/>
                    </a:cubicBezTo>
                    <a:lnTo>
                      <a:pt x="940731" y="138859"/>
                    </a:lnTo>
                    <a:cubicBezTo>
                      <a:pt x="940762" y="117923"/>
                      <a:pt x="936022" y="97254"/>
                      <a:pt x="926872" y="78423"/>
                    </a:cubicBezTo>
                    <a:close/>
                  </a:path>
                </a:pathLst>
              </a:custGeom>
              <a:solidFill>
                <a:srgbClr val="3F3D56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51" name="Freeform: Shape 148">
                <a:extLst>
                  <a:ext uri="{FF2B5EF4-FFF2-40B4-BE49-F238E27FC236}">
                    <a16:creationId xmlns:a16="http://schemas.microsoft.com/office/drawing/2014/main" xmlns="" id="{9B3B87DA-1C33-4D4E-A176-37C8D1287EDD}"/>
                  </a:ext>
                </a:extLst>
              </p:cNvPr>
              <p:cNvSpPr/>
              <p:nvPr/>
            </p:nvSpPr>
            <p:spPr>
              <a:xfrm>
                <a:off x="3969663" y="5369581"/>
                <a:ext cx="68434" cy="68434"/>
              </a:xfrm>
              <a:custGeom>
                <a:avLst/>
                <a:gdLst>
                  <a:gd name="connsiteX0" fmla="*/ 68434 w 68434"/>
                  <a:gd name="connsiteY0" fmla="*/ 34217 h 68434"/>
                  <a:gd name="connsiteX1" fmla="*/ 34217 w 68434"/>
                  <a:gd name="connsiteY1" fmla="*/ 68434 h 68434"/>
                  <a:gd name="connsiteX2" fmla="*/ 0 w 68434"/>
                  <a:gd name="connsiteY2" fmla="*/ 34217 h 68434"/>
                  <a:gd name="connsiteX3" fmla="*/ 34217 w 68434"/>
                  <a:gd name="connsiteY3" fmla="*/ 0 h 68434"/>
                  <a:gd name="connsiteX4" fmla="*/ 68434 w 68434"/>
                  <a:gd name="connsiteY4" fmla="*/ 34217 h 6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34" h="68434">
                    <a:moveTo>
                      <a:pt x="68434" y="34217"/>
                    </a:moveTo>
                    <a:cubicBezTo>
                      <a:pt x="68434" y="53115"/>
                      <a:pt x="53115" y="68434"/>
                      <a:pt x="34217" y="68434"/>
                    </a:cubicBezTo>
                    <a:cubicBezTo>
                      <a:pt x="15320" y="68434"/>
                      <a:pt x="0" y="53115"/>
                      <a:pt x="0" y="34217"/>
                    </a:cubicBezTo>
                    <a:cubicBezTo>
                      <a:pt x="0" y="15320"/>
                      <a:pt x="15320" y="0"/>
                      <a:pt x="34217" y="0"/>
                    </a:cubicBezTo>
                    <a:cubicBezTo>
                      <a:pt x="53115" y="0"/>
                      <a:pt x="68434" y="15320"/>
                      <a:pt x="68434" y="34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</p:grpSp>
        <p:grpSp>
          <p:nvGrpSpPr>
            <p:cNvPr id="293" name="Group 1182">
              <a:extLst>
                <a:ext uri="{FF2B5EF4-FFF2-40B4-BE49-F238E27FC236}">
                  <a16:creationId xmlns:a16="http://schemas.microsoft.com/office/drawing/2014/main" xmlns="" id="{68DB3C53-09C9-4F65-B708-400791A8BFD1}"/>
                </a:ext>
              </a:extLst>
            </p:cNvPr>
            <p:cNvGrpSpPr/>
            <p:nvPr/>
          </p:nvGrpSpPr>
          <p:grpSpPr>
            <a:xfrm>
              <a:off x="1090277" y="2636912"/>
              <a:ext cx="1003065" cy="706883"/>
              <a:chOff x="10529604" y="5232099"/>
              <a:chExt cx="1337420" cy="942511"/>
            </a:xfrm>
          </p:grpSpPr>
          <p:sp>
            <p:nvSpPr>
              <p:cNvPr id="294" name="Freeform: Shape 1137">
                <a:extLst>
                  <a:ext uri="{FF2B5EF4-FFF2-40B4-BE49-F238E27FC236}">
                    <a16:creationId xmlns:a16="http://schemas.microsoft.com/office/drawing/2014/main" xmlns="" id="{AEF2E293-4812-407D-B3FA-6F6BAC64C26B}"/>
                  </a:ext>
                </a:extLst>
              </p:cNvPr>
              <p:cNvSpPr/>
              <p:nvPr/>
            </p:nvSpPr>
            <p:spPr>
              <a:xfrm>
                <a:off x="11139812" y="6026943"/>
                <a:ext cx="145668" cy="145668"/>
              </a:xfrm>
              <a:custGeom>
                <a:avLst/>
                <a:gdLst>
                  <a:gd name="connsiteX0" fmla="*/ 145669 w 145668"/>
                  <a:gd name="connsiteY0" fmla="*/ 72834 h 145668"/>
                  <a:gd name="connsiteX1" fmla="*/ 72834 w 145668"/>
                  <a:gd name="connsiteY1" fmla="*/ 145669 h 145668"/>
                  <a:gd name="connsiteX2" fmla="*/ 0 w 145668"/>
                  <a:gd name="connsiteY2" fmla="*/ 72834 h 145668"/>
                  <a:gd name="connsiteX3" fmla="*/ 72834 w 145668"/>
                  <a:gd name="connsiteY3" fmla="*/ 0 h 145668"/>
                  <a:gd name="connsiteX4" fmla="*/ 145669 w 145668"/>
                  <a:gd name="connsiteY4" fmla="*/ 72834 h 145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668" h="145668">
                    <a:moveTo>
                      <a:pt x="145669" y="72834"/>
                    </a:moveTo>
                    <a:cubicBezTo>
                      <a:pt x="145669" y="113060"/>
                      <a:pt x="113060" y="145669"/>
                      <a:pt x="72834" y="145669"/>
                    </a:cubicBezTo>
                    <a:cubicBezTo>
                      <a:pt x="32609" y="145669"/>
                      <a:pt x="0" y="113060"/>
                      <a:pt x="0" y="72834"/>
                    </a:cubicBezTo>
                    <a:cubicBezTo>
                      <a:pt x="0" y="32609"/>
                      <a:pt x="32609" y="0"/>
                      <a:pt x="72834" y="0"/>
                    </a:cubicBezTo>
                    <a:cubicBezTo>
                      <a:pt x="113060" y="0"/>
                      <a:pt x="145669" y="32609"/>
                      <a:pt x="145669" y="72834"/>
                    </a:cubicBezTo>
                    <a:close/>
                  </a:path>
                </a:pathLst>
              </a:custGeom>
              <a:solidFill>
                <a:srgbClr val="6C63FF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95" name="Freeform: Shape 1138">
                <a:extLst>
                  <a:ext uri="{FF2B5EF4-FFF2-40B4-BE49-F238E27FC236}">
                    <a16:creationId xmlns:a16="http://schemas.microsoft.com/office/drawing/2014/main" xmlns="" id="{72E52551-1B44-4F8D-936A-BBD8B3B38A0F}"/>
                  </a:ext>
                </a:extLst>
              </p:cNvPr>
              <p:cNvSpPr/>
              <p:nvPr/>
            </p:nvSpPr>
            <p:spPr>
              <a:xfrm>
                <a:off x="10725387" y="5306352"/>
                <a:ext cx="1083595" cy="866861"/>
              </a:xfrm>
              <a:custGeom>
                <a:avLst/>
                <a:gdLst>
                  <a:gd name="connsiteX0" fmla="*/ 922200 w 1083595"/>
                  <a:gd name="connsiteY0" fmla="*/ 862016 h 866861"/>
                  <a:gd name="connsiteX1" fmla="*/ 1038582 w 1083595"/>
                  <a:gd name="connsiteY1" fmla="*/ 807928 h 866861"/>
                  <a:gd name="connsiteX2" fmla="*/ 1074991 w 1083595"/>
                  <a:gd name="connsiteY2" fmla="*/ 703249 h 866861"/>
                  <a:gd name="connsiteX3" fmla="*/ 990373 w 1083595"/>
                  <a:gd name="connsiteY3" fmla="*/ 625498 h 866861"/>
                  <a:gd name="connsiteX4" fmla="*/ 925628 w 1083595"/>
                  <a:gd name="connsiteY4" fmla="*/ 610931 h 866861"/>
                  <a:gd name="connsiteX5" fmla="*/ 854011 w 1083595"/>
                  <a:gd name="connsiteY5" fmla="*/ 601890 h 866861"/>
                  <a:gd name="connsiteX6" fmla="*/ 562604 w 1083595"/>
                  <a:gd name="connsiteY6" fmla="*/ 581606 h 866861"/>
                  <a:gd name="connsiteX7" fmla="*/ 418278 w 1083595"/>
                  <a:gd name="connsiteY7" fmla="*/ 581121 h 866861"/>
                  <a:gd name="connsiteX8" fmla="*/ 290186 w 1083595"/>
                  <a:gd name="connsiteY8" fmla="*/ 563465 h 866861"/>
                  <a:gd name="connsiteX9" fmla="*/ 222413 w 1083595"/>
                  <a:gd name="connsiteY9" fmla="*/ 489470 h 866861"/>
                  <a:gd name="connsiteX10" fmla="*/ 257215 w 1083595"/>
                  <a:gd name="connsiteY10" fmla="*/ 381973 h 866861"/>
                  <a:gd name="connsiteX11" fmla="*/ 304140 w 1083595"/>
                  <a:gd name="connsiteY11" fmla="*/ 342836 h 866861"/>
                  <a:gd name="connsiteX12" fmla="*/ 360382 w 1083595"/>
                  <a:gd name="connsiteY12" fmla="*/ 307704 h 866861"/>
                  <a:gd name="connsiteX13" fmla="*/ 478763 w 1083595"/>
                  <a:gd name="connsiteY13" fmla="*/ 253129 h 866861"/>
                  <a:gd name="connsiteX14" fmla="*/ 540084 w 1083595"/>
                  <a:gd name="connsiteY14" fmla="*/ 233619 h 866861"/>
                  <a:gd name="connsiteX15" fmla="*/ 591885 w 1083595"/>
                  <a:gd name="connsiteY15" fmla="*/ 217030 h 866861"/>
                  <a:gd name="connsiteX16" fmla="*/ 663760 w 1083595"/>
                  <a:gd name="connsiteY16" fmla="*/ 145966 h 866861"/>
                  <a:gd name="connsiteX17" fmla="*/ 635156 w 1083595"/>
                  <a:gd name="connsiteY17" fmla="*/ 49270 h 866861"/>
                  <a:gd name="connsiteX18" fmla="*/ 528976 w 1083595"/>
                  <a:gd name="connsiteY18" fmla="*/ 4924 h 866861"/>
                  <a:gd name="connsiteX19" fmla="*/ 401839 w 1083595"/>
                  <a:gd name="connsiteY19" fmla="*/ 27338 h 866861"/>
                  <a:gd name="connsiteX20" fmla="*/ 270770 w 1083595"/>
                  <a:gd name="connsiteY20" fmla="*/ 71043 h 866861"/>
                  <a:gd name="connsiteX21" fmla="*/ 135876 w 1083595"/>
                  <a:gd name="connsiteY21" fmla="*/ 96117 h 866861"/>
                  <a:gd name="connsiteX22" fmla="*/ 68177 w 1083595"/>
                  <a:gd name="connsiteY22" fmla="*/ 99355 h 866861"/>
                  <a:gd name="connsiteX23" fmla="*/ 16822 w 1083595"/>
                  <a:gd name="connsiteY23" fmla="*/ 78963 h 866861"/>
                  <a:gd name="connsiteX24" fmla="*/ 300 w 1083595"/>
                  <a:gd name="connsiteY24" fmla="*/ 35210 h 866861"/>
                  <a:gd name="connsiteX25" fmla="*/ 4880 w 1083595"/>
                  <a:gd name="connsiteY25" fmla="*/ 36474 h 866861"/>
                  <a:gd name="connsiteX26" fmla="*/ 32564 w 1083595"/>
                  <a:gd name="connsiteY26" fmla="*/ 84812 h 866861"/>
                  <a:gd name="connsiteX27" fmla="*/ 97675 w 1083595"/>
                  <a:gd name="connsiteY27" fmla="*/ 94584 h 866861"/>
                  <a:gd name="connsiteX28" fmla="*/ 237824 w 1083595"/>
                  <a:gd name="connsiteY28" fmla="*/ 74324 h 866861"/>
                  <a:gd name="connsiteX29" fmla="*/ 370357 w 1083595"/>
                  <a:gd name="connsiteY29" fmla="*/ 33411 h 866861"/>
                  <a:gd name="connsiteX30" fmla="*/ 498356 w 1083595"/>
                  <a:gd name="connsiteY30" fmla="*/ 530 h 866861"/>
                  <a:gd name="connsiteX31" fmla="*/ 610575 w 1083595"/>
                  <a:gd name="connsiteY31" fmla="*/ 23367 h 866861"/>
                  <a:gd name="connsiteX32" fmla="*/ 668470 w 1083595"/>
                  <a:gd name="connsiteY32" fmla="*/ 104146 h 866861"/>
                  <a:gd name="connsiteX33" fmla="*/ 640920 w 1083595"/>
                  <a:gd name="connsiteY33" fmla="*/ 193316 h 866861"/>
                  <a:gd name="connsiteX34" fmla="*/ 546620 w 1083595"/>
                  <a:gd name="connsiteY34" fmla="*/ 236706 h 866861"/>
                  <a:gd name="connsiteX35" fmla="*/ 424081 w 1083595"/>
                  <a:gd name="connsiteY35" fmla="*/ 280570 h 866861"/>
                  <a:gd name="connsiteX36" fmla="*/ 308812 w 1083595"/>
                  <a:gd name="connsiteY36" fmla="*/ 345374 h 866861"/>
                  <a:gd name="connsiteX37" fmla="*/ 227686 w 1083595"/>
                  <a:gd name="connsiteY37" fmla="*/ 442674 h 866861"/>
                  <a:gd name="connsiteX38" fmla="*/ 232138 w 1083595"/>
                  <a:gd name="connsiteY38" fmla="*/ 502785 h 866861"/>
                  <a:gd name="connsiteX39" fmla="*/ 267387 w 1083595"/>
                  <a:gd name="connsiteY39" fmla="*/ 544615 h 866861"/>
                  <a:gd name="connsiteX40" fmla="*/ 389961 w 1083595"/>
                  <a:gd name="connsiteY40" fmla="*/ 576491 h 866861"/>
                  <a:gd name="connsiteX41" fmla="*/ 533817 w 1083595"/>
                  <a:gd name="connsiteY41" fmla="*/ 576257 h 866861"/>
                  <a:gd name="connsiteX42" fmla="*/ 826451 w 1083595"/>
                  <a:gd name="connsiteY42" fmla="*/ 594105 h 866861"/>
                  <a:gd name="connsiteX43" fmla="*/ 899534 w 1083595"/>
                  <a:gd name="connsiteY43" fmla="*/ 602667 h 866861"/>
                  <a:gd name="connsiteX44" fmla="*/ 964894 w 1083595"/>
                  <a:gd name="connsiteY44" fmla="*/ 613267 h 866861"/>
                  <a:gd name="connsiteX45" fmla="*/ 1064156 w 1083595"/>
                  <a:gd name="connsiteY45" fmla="*/ 671658 h 866861"/>
                  <a:gd name="connsiteX46" fmla="*/ 1083072 w 1083595"/>
                  <a:gd name="connsiteY46" fmla="*/ 719864 h 866861"/>
                  <a:gd name="connsiteX47" fmla="*/ 1072021 w 1083595"/>
                  <a:gd name="connsiteY47" fmla="*/ 772623 h 866861"/>
                  <a:gd name="connsiteX48" fmla="*/ 983237 w 1083595"/>
                  <a:gd name="connsiteY48" fmla="*/ 846416 h 866861"/>
                  <a:gd name="connsiteX49" fmla="*/ 923462 w 1083595"/>
                  <a:gd name="connsiteY49" fmla="*/ 866597 h 866861"/>
                  <a:gd name="connsiteX50" fmla="*/ 922200 w 1083595"/>
                  <a:gd name="connsiteY50" fmla="*/ 862016 h 86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83595" h="866861">
                    <a:moveTo>
                      <a:pt x="922200" y="862016"/>
                    </a:moveTo>
                    <a:cubicBezTo>
                      <a:pt x="962946" y="849779"/>
                      <a:pt x="1006267" y="837019"/>
                      <a:pt x="1038582" y="807928"/>
                    </a:cubicBezTo>
                    <a:cubicBezTo>
                      <a:pt x="1067459" y="781932"/>
                      <a:pt x="1086953" y="742236"/>
                      <a:pt x="1074991" y="703249"/>
                    </a:cubicBezTo>
                    <a:cubicBezTo>
                      <a:pt x="1063052" y="664342"/>
                      <a:pt x="1027292" y="638401"/>
                      <a:pt x="990373" y="625498"/>
                    </a:cubicBezTo>
                    <a:cubicBezTo>
                      <a:pt x="969433" y="618180"/>
                      <a:pt x="947526" y="614120"/>
                      <a:pt x="925628" y="610931"/>
                    </a:cubicBezTo>
                    <a:cubicBezTo>
                      <a:pt x="901822" y="607464"/>
                      <a:pt x="877910" y="604623"/>
                      <a:pt x="854011" y="601890"/>
                    </a:cubicBezTo>
                    <a:cubicBezTo>
                      <a:pt x="757240" y="590821"/>
                      <a:pt x="660104" y="584060"/>
                      <a:pt x="562604" y="581606"/>
                    </a:cubicBezTo>
                    <a:cubicBezTo>
                      <a:pt x="514495" y="580393"/>
                      <a:pt x="466394" y="580423"/>
                      <a:pt x="418278" y="581121"/>
                    </a:cubicBezTo>
                    <a:cubicBezTo>
                      <a:pt x="375307" y="581745"/>
                      <a:pt x="330050" y="581729"/>
                      <a:pt x="290186" y="563465"/>
                    </a:cubicBezTo>
                    <a:cubicBezTo>
                      <a:pt x="259185" y="549264"/>
                      <a:pt x="231050" y="523425"/>
                      <a:pt x="222413" y="489470"/>
                    </a:cubicBezTo>
                    <a:cubicBezTo>
                      <a:pt x="212441" y="450274"/>
                      <a:pt x="230833" y="410359"/>
                      <a:pt x="257215" y="381973"/>
                    </a:cubicBezTo>
                    <a:cubicBezTo>
                      <a:pt x="271120" y="367010"/>
                      <a:pt x="287373" y="354416"/>
                      <a:pt x="304140" y="342836"/>
                    </a:cubicBezTo>
                    <a:cubicBezTo>
                      <a:pt x="322328" y="330273"/>
                      <a:pt x="341151" y="318601"/>
                      <a:pt x="360382" y="307704"/>
                    </a:cubicBezTo>
                    <a:cubicBezTo>
                      <a:pt x="398258" y="286254"/>
                      <a:pt x="437856" y="268000"/>
                      <a:pt x="478763" y="253129"/>
                    </a:cubicBezTo>
                    <a:cubicBezTo>
                      <a:pt x="498945" y="245790"/>
                      <a:pt x="519426" y="239460"/>
                      <a:pt x="540084" y="233619"/>
                    </a:cubicBezTo>
                    <a:cubicBezTo>
                      <a:pt x="557528" y="228688"/>
                      <a:pt x="575025" y="223750"/>
                      <a:pt x="591885" y="217030"/>
                    </a:cubicBezTo>
                    <a:cubicBezTo>
                      <a:pt x="624475" y="204040"/>
                      <a:pt x="655474" y="182038"/>
                      <a:pt x="663760" y="145966"/>
                    </a:cubicBezTo>
                    <a:cubicBezTo>
                      <a:pt x="671615" y="111780"/>
                      <a:pt x="658372" y="74667"/>
                      <a:pt x="635156" y="49270"/>
                    </a:cubicBezTo>
                    <a:cubicBezTo>
                      <a:pt x="608299" y="19888"/>
                      <a:pt x="567802" y="7007"/>
                      <a:pt x="528976" y="4924"/>
                    </a:cubicBezTo>
                    <a:cubicBezTo>
                      <a:pt x="485390" y="2583"/>
                      <a:pt x="442807" y="13493"/>
                      <a:pt x="401839" y="27338"/>
                    </a:cubicBezTo>
                    <a:cubicBezTo>
                      <a:pt x="358143" y="42104"/>
                      <a:pt x="315389" y="59082"/>
                      <a:pt x="270770" y="71043"/>
                    </a:cubicBezTo>
                    <a:cubicBezTo>
                      <a:pt x="226525" y="82891"/>
                      <a:pt x="181423" y="91275"/>
                      <a:pt x="135876" y="96117"/>
                    </a:cubicBezTo>
                    <a:cubicBezTo>
                      <a:pt x="113578" y="98492"/>
                      <a:pt x="90607" y="101173"/>
                      <a:pt x="68177" y="99355"/>
                    </a:cubicBezTo>
                    <a:cubicBezTo>
                      <a:pt x="49379" y="97832"/>
                      <a:pt x="30676" y="92304"/>
                      <a:pt x="16822" y="78963"/>
                    </a:cubicBezTo>
                    <a:cubicBezTo>
                      <a:pt x="4944" y="67523"/>
                      <a:pt x="-2134" y="51802"/>
                      <a:pt x="300" y="35210"/>
                    </a:cubicBezTo>
                    <a:cubicBezTo>
                      <a:pt x="741" y="32197"/>
                      <a:pt x="5319" y="33478"/>
                      <a:pt x="4880" y="36474"/>
                    </a:cubicBezTo>
                    <a:cubicBezTo>
                      <a:pt x="1918" y="56669"/>
                      <a:pt x="15647" y="75278"/>
                      <a:pt x="32564" y="84812"/>
                    </a:cubicBezTo>
                    <a:cubicBezTo>
                      <a:pt x="52115" y="95829"/>
                      <a:pt x="75907" y="95845"/>
                      <a:pt x="97675" y="94584"/>
                    </a:cubicBezTo>
                    <a:cubicBezTo>
                      <a:pt x="144873" y="91734"/>
                      <a:pt x="191751" y="84957"/>
                      <a:pt x="237824" y="74324"/>
                    </a:cubicBezTo>
                    <a:cubicBezTo>
                      <a:pt x="283097" y="63984"/>
                      <a:pt x="326752" y="49202"/>
                      <a:pt x="370357" y="33411"/>
                    </a:cubicBezTo>
                    <a:cubicBezTo>
                      <a:pt x="411772" y="18415"/>
                      <a:pt x="454112" y="3779"/>
                      <a:pt x="498356" y="530"/>
                    </a:cubicBezTo>
                    <a:cubicBezTo>
                      <a:pt x="536746" y="-2289"/>
                      <a:pt x="577131" y="3304"/>
                      <a:pt x="610575" y="23367"/>
                    </a:cubicBezTo>
                    <a:cubicBezTo>
                      <a:pt x="639968" y="40999"/>
                      <a:pt x="661583" y="70403"/>
                      <a:pt x="668470" y="104146"/>
                    </a:cubicBezTo>
                    <a:cubicBezTo>
                      <a:pt x="675201" y="137120"/>
                      <a:pt x="665880" y="170307"/>
                      <a:pt x="640920" y="193316"/>
                    </a:cubicBezTo>
                    <a:cubicBezTo>
                      <a:pt x="615078" y="217141"/>
                      <a:pt x="579642" y="227327"/>
                      <a:pt x="546620" y="236706"/>
                    </a:cubicBezTo>
                    <a:cubicBezTo>
                      <a:pt x="504737" y="248604"/>
                      <a:pt x="463752" y="262512"/>
                      <a:pt x="424081" y="280570"/>
                    </a:cubicBezTo>
                    <a:cubicBezTo>
                      <a:pt x="383868" y="298823"/>
                      <a:pt x="345304" y="320504"/>
                      <a:pt x="308812" y="345374"/>
                    </a:cubicBezTo>
                    <a:cubicBezTo>
                      <a:pt x="273589" y="369445"/>
                      <a:pt x="238826" y="399732"/>
                      <a:pt x="227686" y="442674"/>
                    </a:cubicBezTo>
                    <a:cubicBezTo>
                      <a:pt x="222497" y="462677"/>
                      <a:pt x="223455" y="483892"/>
                      <a:pt x="232138" y="502785"/>
                    </a:cubicBezTo>
                    <a:cubicBezTo>
                      <a:pt x="239858" y="519584"/>
                      <a:pt x="252574" y="533716"/>
                      <a:pt x="267387" y="544615"/>
                    </a:cubicBezTo>
                    <a:cubicBezTo>
                      <a:pt x="302727" y="570620"/>
                      <a:pt x="347270" y="575959"/>
                      <a:pt x="389961" y="576491"/>
                    </a:cubicBezTo>
                    <a:cubicBezTo>
                      <a:pt x="437906" y="577088"/>
                      <a:pt x="485855" y="575470"/>
                      <a:pt x="533817" y="576257"/>
                    </a:cubicBezTo>
                    <a:cubicBezTo>
                      <a:pt x="631561" y="577861"/>
                      <a:pt x="729106" y="583811"/>
                      <a:pt x="826451" y="594105"/>
                    </a:cubicBezTo>
                    <a:cubicBezTo>
                      <a:pt x="850843" y="596687"/>
                      <a:pt x="875205" y="599540"/>
                      <a:pt x="899534" y="602667"/>
                    </a:cubicBezTo>
                    <a:cubicBezTo>
                      <a:pt x="921420" y="605480"/>
                      <a:pt x="943377" y="608273"/>
                      <a:pt x="964894" y="613267"/>
                    </a:cubicBezTo>
                    <a:cubicBezTo>
                      <a:pt x="1003151" y="622146"/>
                      <a:pt x="1040379" y="639221"/>
                      <a:pt x="1064156" y="671658"/>
                    </a:cubicBezTo>
                    <a:cubicBezTo>
                      <a:pt x="1074711" y="685718"/>
                      <a:pt x="1081248" y="702379"/>
                      <a:pt x="1083072" y="719864"/>
                    </a:cubicBezTo>
                    <a:cubicBezTo>
                      <a:pt x="1084738" y="738111"/>
                      <a:pt x="1080271" y="756391"/>
                      <a:pt x="1072021" y="772623"/>
                    </a:cubicBezTo>
                    <a:cubicBezTo>
                      <a:pt x="1053761" y="808550"/>
                      <a:pt x="1019559" y="831402"/>
                      <a:pt x="983237" y="846416"/>
                    </a:cubicBezTo>
                    <a:cubicBezTo>
                      <a:pt x="963782" y="854456"/>
                      <a:pt x="943602" y="860549"/>
                      <a:pt x="923462" y="866597"/>
                    </a:cubicBezTo>
                    <a:cubicBezTo>
                      <a:pt x="920528" y="867478"/>
                      <a:pt x="919274" y="862895"/>
                      <a:pt x="922200" y="862016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96" name="Freeform: Shape 1139">
                <a:extLst>
                  <a:ext uri="{FF2B5EF4-FFF2-40B4-BE49-F238E27FC236}">
                    <a16:creationId xmlns:a16="http://schemas.microsoft.com/office/drawing/2014/main" xmlns="" id="{B2B82353-13A9-4484-BAC0-2376D1DC354F}"/>
                  </a:ext>
                </a:extLst>
              </p:cNvPr>
              <p:cNvSpPr/>
              <p:nvPr/>
            </p:nvSpPr>
            <p:spPr>
              <a:xfrm>
                <a:off x="10690931" y="5304141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97" name="Freeform: Shape 1140">
                <a:extLst>
                  <a:ext uri="{FF2B5EF4-FFF2-40B4-BE49-F238E27FC236}">
                    <a16:creationId xmlns:a16="http://schemas.microsoft.com/office/drawing/2014/main" xmlns="" id="{74E8B8C7-E94A-4BF0-89C4-27536A731390}"/>
                  </a:ext>
                </a:extLst>
              </p:cNvPr>
              <p:cNvSpPr/>
              <p:nvPr/>
            </p:nvSpPr>
            <p:spPr>
              <a:xfrm>
                <a:off x="10954560" y="5376184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98" name="Freeform: Shape 1141">
                <a:extLst>
                  <a:ext uri="{FF2B5EF4-FFF2-40B4-BE49-F238E27FC236}">
                    <a16:creationId xmlns:a16="http://schemas.microsoft.com/office/drawing/2014/main" xmlns="" id="{11971D2F-FF1D-4DF5-9327-FFA53F66A6BE}"/>
                  </a:ext>
                </a:extLst>
              </p:cNvPr>
              <p:cNvSpPr/>
              <p:nvPr/>
            </p:nvSpPr>
            <p:spPr>
              <a:xfrm>
                <a:off x="11177813" y="5232099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299" name="Freeform: Shape 1142">
                <a:extLst>
                  <a:ext uri="{FF2B5EF4-FFF2-40B4-BE49-F238E27FC236}">
                    <a16:creationId xmlns:a16="http://schemas.microsoft.com/office/drawing/2014/main" xmlns="" id="{74981DFC-59B5-4386-A7BD-3FB62BA2CD04}"/>
                  </a:ext>
                </a:extLst>
              </p:cNvPr>
              <p:cNvSpPr/>
              <p:nvPr/>
            </p:nvSpPr>
            <p:spPr>
              <a:xfrm>
                <a:off x="11317148" y="5393601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0" name="Freeform: Shape 1143">
                <a:extLst>
                  <a:ext uri="{FF2B5EF4-FFF2-40B4-BE49-F238E27FC236}">
                    <a16:creationId xmlns:a16="http://schemas.microsoft.com/office/drawing/2014/main" xmlns="" id="{869F23BB-7D99-49EB-B510-1387EC1D5B26}"/>
                  </a:ext>
                </a:extLst>
              </p:cNvPr>
              <p:cNvSpPr/>
              <p:nvPr/>
            </p:nvSpPr>
            <p:spPr>
              <a:xfrm>
                <a:off x="11128729" y="5580437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1" name="Freeform: Shape 1144">
                <a:extLst>
                  <a:ext uri="{FF2B5EF4-FFF2-40B4-BE49-F238E27FC236}">
                    <a16:creationId xmlns:a16="http://schemas.microsoft.com/office/drawing/2014/main" xmlns="" id="{87F290D0-6E59-412C-B12A-9D861E6AC8C0}"/>
                  </a:ext>
                </a:extLst>
              </p:cNvPr>
              <p:cNvSpPr/>
              <p:nvPr/>
            </p:nvSpPr>
            <p:spPr>
              <a:xfrm>
                <a:off x="10889642" y="5670688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2" name="Freeform: Shape 1145">
                <a:extLst>
                  <a:ext uri="{FF2B5EF4-FFF2-40B4-BE49-F238E27FC236}">
                    <a16:creationId xmlns:a16="http://schemas.microsoft.com/office/drawing/2014/main" xmlns="" id="{0157DBC2-A84C-4046-B1FE-8B5C89689850}"/>
                  </a:ext>
                </a:extLst>
              </p:cNvPr>
              <p:cNvSpPr/>
              <p:nvPr/>
            </p:nvSpPr>
            <p:spPr>
              <a:xfrm>
                <a:off x="11142979" y="5811607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3" name="Freeform: Shape 1146">
                <a:extLst>
                  <a:ext uri="{FF2B5EF4-FFF2-40B4-BE49-F238E27FC236}">
                    <a16:creationId xmlns:a16="http://schemas.microsoft.com/office/drawing/2014/main" xmlns="" id="{89B2726E-F1DA-4069-91BD-8E9E070C0D4B}"/>
                  </a:ext>
                </a:extLst>
              </p:cNvPr>
              <p:cNvSpPr/>
              <p:nvPr/>
            </p:nvSpPr>
            <p:spPr>
              <a:xfrm>
                <a:off x="11415317" y="5890775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4" name="Freeform: Shape 1147">
                <a:extLst>
                  <a:ext uri="{FF2B5EF4-FFF2-40B4-BE49-F238E27FC236}">
                    <a16:creationId xmlns:a16="http://schemas.microsoft.com/office/drawing/2014/main" xmlns="" id="{03DD6761-A2ED-4017-835F-09D4B100D47D}"/>
                  </a:ext>
                </a:extLst>
              </p:cNvPr>
              <p:cNvSpPr/>
              <p:nvPr/>
            </p:nvSpPr>
            <p:spPr>
              <a:xfrm>
                <a:off x="11733571" y="5873358"/>
                <a:ext cx="76001" cy="76001"/>
              </a:xfrm>
              <a:custGeom>
                <a:avLst/>
                <a:gdLst>
                  <a:gd name="connsiteX0" fmla="*/ 76001 w 76001"/>
                  <a:gd name="connsiteY0" fmla="*/ 38001 h 76001"/>
                  <a:gd name="connsiteX1" fmla="*/ 38001 w 76001"/>
                  <a:gd name="connsiteY1" fmla="*/ 76001 h 76001"/>
                  <a:gd name="connsiteX2" fmla="*/ 0 w 76001"/>
                  <a:gd name="connsiteY2" fmla="*/ 38001 h 76001"/>
                  <a:gd name="connsiteX3" fmla="*/ 38001 w 76001"/>
                  <a:gd name="connsiteY3" fmla="*/ 0 h 76001"/>
                  <a:gd name="connsiteX4" fmla="*/ 76001 w 76001"/>
                  <a:gd name="connsiteY4" fmla="*/ 38001 h 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01" h="76001">
                    <a:moveTo>
                      <a:pt x="76001" y="38001"/>
                    </a:moveTo>
                    <a:cubicBezTo>
                      <a:pt x="76001" y="58988"/>
                      <a:pt x="58988" y="76001"/>
                      <a:pt x="38001" y="76001"/>
                    </a:cubicBezTo>
                    <a:cubicBezTo>
                      <a:pt x="17013" y="76001"/>
                      <a:pt x="0" y="58988"/>
                      <a:pt x="0" y="38001"/>
                    </a:cubicBezTo>
                    <a:cubicBezTo>
                      <a:pt x="0" y="17013"/>
                      <a:pt x="17013" y="0"/>
                      <a:pt x="38001" y="0"/>
                    </a:cubicBezTo>
                    <a:cubicBezTo>
                      <a:pt x="58988" y="0"/>
                      <a:pt x="76001" y="17013"/>
                      <a:pt x="76001" y="380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5" name="Freeform: Shape 1148">
                <a:extLst>
                  <a:ext uri="{FF2B5EF4-FFF2-40B4-BE49-F238E27FC236}">
                    <a16:creationId xmlns:a16="http://schemas.microsoft.com/office/drawing/2014/main" xmlns="" id="{1E6D0586-0EB4-462A-BD37-DAB278235EA3}"/>
                  </a:ext>
                </a:extLst>
              </p:cNvPr>
              <p:cNvSpPr/>
              <p:nvPr/>
            </p:nvSpPr>
            <p:spPr>
              <a:xfrm>
                <a:off x="10996173" y="5339767"/>
                <a:ext cx="420381" cy="611175"/>
              </a:xfrm>
              <a:custGeom>
                <a:avLst/>
                <a:gdLst>
                  <a:gd name="connsiteX0" fmla="*/ 208495 w 420381"/>
                  <a:gd name="connsiteY0" fmla="*/ -146 h 611175"/>
                  <a:gd name="connsiteX1" fmla="*/ -157 w 420381"/>
                  <a:gd name="connsiteY1" fmla="*/ 206982 h 611175"/>
                  <a:gd name="connsiteX2" fmla="*/ -177 w 420381"/>
                  <a:gd name="connsiteY2" fmla="*/ 225086 h 611175"/>
                  <a:gd name="connsiteX3" fmla="*/ 53251 w 420381"/>
                  <a:gd name="connsiteY3" fmla="*/ 278518 h 611175"/>
                  <a:gd name="connsiteX4" fmla="*/ 53251 w 420381"/>
                  <a:gd name="connsiteY4" fmla="*/ 278518 h 611175"/>
                  <a:gd name="connsiteX5" fmla="*/ 106707 w 420381"/>
                  <a:gd name="connsiteY5" fmla="*/ 225039 h 611175"/>
                  <a:gd name="connsiteX6" fmla="*/ 106707 w 420381"/>
                  <a:gd name="connsiteY6" fmla="*/ 225004 h 611175"/>
                  <a:gd name="connsiteX7" fmla="*/ 106699 w 420381"/>
                  <a:gd name="connsiteY7" fmla="*/ 213601 h 611175"/>
                  <a:gd name="connsiteX8" fmla="*/ 208013 w 420381"/>
                  <a:gd name="connsiteY8" fmla="*/ 112245 h 611175"/>
                  <a:gd name="connsiteX9" fmla="*/ 309369 w 420381"/>
                  <a:gd name="connsiteY9" fmla="*/ 213560 h 611175"/>
                  <a:gd name="connsiteX10" fmla="*/ 262692 w 420381"/>
                  <a:gd name="connsiteY10" fmla="*/ 298912 h 611175"/>
                  <a:gd name="connsiteX11" fmla="*/ 262711 w 420381"/>
                  <a:gd name="connsiteY11" fmla="*/ 298934 h 611175"/>
                  <a:gd name="connsiteX12" fmla="*/ 163480 w 420381"/>
                  <a:gd name="connsiteY12" fmla="*/ 415050 h 611175"/>
                  <a:gd name="connsiteX13" fmla="*/ 163499 w 420381"/>
                  <a:gd name="connsiteY13" fmla="*/ 415054 h 611175"/>
                  <a:gd name="connsiteX14" fmla="*/ 157367 w 420381"/>
                  <a:gd name="connsiteY14" fmla="*/ 457438 h 611175"/>
                  <a:gd name="connsiteX15" fmla="*/ 158383 w 420381"/>
                  <a:gd name="connsiteY15" fmla="*/ 556838 h 611175"/>
                  <a:gd name="connsiteX16" fmla="*/ 213468 w 420381"/>
                  <a:gd name="connsiteY16" fmla="*/ 611023 h 611175"/>
                  <a:gd name="connsiteX17" fmla="*/ 213468 w 420381"/>
                  <a:gd name="connsiteY17" fmla="*/ 611023 h 611175"/>
                  <a:gd name="connsiteX18" fmla="*/ 268561 w 420381"/>
                  <a:gd name="connsiteY18" fmla="*/ 555927 h 611175"/>
                  <a:gd name="connsiteX19" fmla="*/ 268559 w 420381"/>
                  <a:gd name="connsiteY19" fmla="*/ 555590 h 611175"/>
                  <a:gd name="connsiteX20" fmla="*/ 268202 w 420381"/>
                  <a:gd name="connsiteY20" fmla="*/ 469313 h 611175"/>
                  <a:gd name="connsiteX21" fmla="*/ 340661 w 420381"/>
                  <a:gd name="connsiteY21" fmla="*/ 360193 h 611175"/>
                  <a:gd name="connsiteX22" fmla="*/ 416246 w 420381"/>
                  <a:gd name="connsiteY22" fmla="*/ 239859 h 611175"/>
                  <a:gd name="connsiteX23" fmla="*/ 420204 w 420381"/>
                  <a:gd name="connsiteY23" fmla="*/ 210038 h 611175"/>
                  <a:gd name="connsiteX24" fmla="*/ 210013 w 420381"/>
                  <a:gd name="connsiteY24" fmla="*/ -152 h 611175"/>
                  <a:gd name="connsiteX25" fmla="*/ 208495 w 420381"/>
                  <a:gd name="connsiteY25" fmla="*/ -146 h 61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0381" h="611175">
                    <a:moveTo>
                      <a:pt x="208495" y="-146"/>
                    </a:moveTo>
                    <a:cubicBezTo>
                      <a:pt x="94664" y="657"/>
                      <a:pt x="1461" y="93161"/>
                      <a:pt x="-157" y="206982"/>
                    </a:cubicBezTo>
                    <a:cubicBezTo>
                      <a:pt x="-171" y="208034"/>
                      <a:pt x="-179" y="215422"/>
                      <a:pt x="-177" y="225086"/>
                    </a:cubicBezTo>
                    <a:cubicBezTo>
                      <a:pt x="-176" y="254594"/>
                      <a:pt x="23744" y="278515"/>
                      <a:pt x="53251" y="278518"/>
                    </a:cubicBezTo>
                    <a:lnTo>
                      <a:pt x="53251" y="278518"/>
                    </a:lnTo>
                    <a:cubicBezTo>
                      <a:pt x="82781" y="278512"/>
                      <a:pt x="106713" y="254569"/>
                      <a:pt x="106707" y="225039"/>
                    </a:cubicBezTo>
                    <a:cubicBezTo>
                      <a:pt x="106707" y="225028"/>
                      <a:pt x="106707" y="225017"/>
                      <a:pt x="106707" y="225004"/>
                    </a:cubicBezTo>
                    <a:cubicBezTo>
                      <a:pt x="106702" y="218430"/>
                      <a:pt x="106699" y="213881"/>
                      <a:pt x="106699" y="213601"/>
                    </a:cubicBezTo>
                    <a:cubicBezTo>
                      <a:pt x="106686" y="157635"/>
                      <a:pt x="152047" y="112256"/>
                      <a:pt x="208013" y="112245"/>
                    </a:cubicBezTo>
                    <a:cubicBezTo>
                      <a:pt x="263979" y="112233"/>
                      <a:pt x="309358" y="157593"/>
                      <a:pt x="309369" y="213560"/>
                    </a:cubicBezTo>
                    <a:cubicBezTo>
                      <a:pt x="309377" y="248107"/>
                      <a:pt x="291783" y="280277"/>
                      <a:pt x="262692" y="298912"/>
                    </a:cubicBezTo>
                    <a:lnTo>
                      <a:pt x="262711" y="298934"/>
                    </a:lnTo>
                    <a:cubicBezTo>
                      <a:pt x="262711" y="298934"/>
                      <a:pt x="186664" y="347890"/>
                      <a:pt x="163480" y="415050"/>
                    </a:cubicBezTo>
                    <a:lnTo>
                      <a:pt x="163499" y="415054"/>
                    </a:lnTo>
                    <a:cubicBezTo>
                      <a:pt x="159422" y="428814"/>
                      <a:pt x="157357" y="443088"/>
                      <a:pt x="157367" y="457438"/>
                    </a:cubicBezTo>
                    <a:cubicBezTo>
                      <a:pt x="157367" y="463337"/>
                      <a:pt x="157713" y="514948"/>
                      <a:pt x="158383" y="556838"/>
                    </a:cubicBezTo>
                    <a:cubicBezTo>
                      <a:pt x="158871" y="586910"/>
                      <a:pt x="183392" y="611031"/>
                      <a:pt x="213468" y="611023"/>
                    </a:cubicBezTo>
                    <a:lnTo>
                      <a:pt x="213468" y="611023"/>
                    </a:lnTo>
                    <a:cubicBezTo>
                      <a:pt x="243897" y="611022"/>
                      <a:pt x="268563" y="586355"/>
                      <a:pt x="268561" y="555927"/>
                    </a:cubicBezTo>
                    <a:cubicBezTo>
                      <a:pt x="268561" y="555815"/>
                      <a:pt x="268561" y="555702"/>
                      <a:pt x="268559" y="555590"/>
                    </a:cubicBezTo>
                    <a:cubicBezTo>
                      <a:pt x="268327" y="517225"/>
                      <a:pt x="268202" y="472555"/>
                      <a:pt x="268202" y="469313"/>
                    </a:cubicBezTo>
                    <a:cubicBezTo>
                      <a:pt x="268202" y="428074"/>
                      <a:pt x="307983" y="386986"/>
                      <a:pt x="340661" y="360193"/>
                    </a:cubicBezTo>
                    <a:cubicBezTo>
                      <a:pt x="378291" y="329338"/>
                      <a:pt x="405369" y="287290"/>
                      <a:pt x="416246" y="239859"/>
                    </a:cubicBezTo>
                    <a:cubicBezTo>
                      <a:pt x="418652" y="230093"/>
                      <a:pt x="419979" y="220094"/>
                      <a:pt x="420204" y="210038"/>
                    </a:cubicBezTo>
                    <a:cubicBezTo>
                      <a:pt x="420204" y="93953"/>
                      <a:pt x="326097" y="-152"/>
                      <a:pt x="210013" y="-152"/>
                    </a:cubicBezTo>
                    <a:cubicBezTo>
                      <a:pt x="209507" y="-152"/>
                      <a:pt x="209000" y="-151"/>
                      <a:pt x="208495" y="-14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6" name="Freeform: Shape 1149">
                <a:extLst>
                  <a:ext uri="{FF2B5EF4-FFF2-40B4-BE49-F238E27FC236}">
                    <a16:creationId xmlns:a16="http://schemas.microsoft.com/office/drawing/2014/main" xmlns="" id="{583F5C8F-B1D4-46C4-B2A4-CBA17B716816}"/>
                  </a:ext>
                </a:extLst>
              </p:cNvPr>
              <p:cNvSpPr/>
              <p:nvPr/>
            </p:nvSpPr>
            <p:spPr>
              <a:xfrm>
                <a:off x="10529604" y="6170839"/>
                <a:ext cx="1337420" cy="3771"/>
              </a:xfrm>
              <a:custGeom>
                <a:avLst/>
                <a:gdLst>
                  <a:gd name="connsiteX0" fmla="*/ 1335359 w 1337420"/>
                  <a:gd name="connsiteY0" fmla="*/ 3619 h 3771"/>
                  <a:gd name="connsiteX1" fmla="*/ 1702 w 1337420"/>
                  <a:gd name="connsiteY1" fmla="*/ 3619 h 3771"/>
                  <a:gd name="connsiteX2" fmla="*/ -178 w 1337420"/>
                  <a:gd name="connsiteY2" fmla="*/ 1729 h 3771"/>
                  <a:gd name="connsiteX3" fmla="*/ 1702 w 1337420"/>
                  <a:gd name="connsiteY3" fmla="*/ -152 h 3771"/>
                  <a:gd name="connsiteX4" fmla="*/ 1335359 w 1337420"/>
                  <a:gd name="connsiteY4" fmla="*/ -152 h 3771"/>
                  <a:gd name="connsiteX5" fmla="*/ 1337243 w 1337420"/>
                  <a:gd name="connsiteY5" fmla="*/ 1733 h 3771"/>
                  <a:gd name="connsiteX6" fmla="*/ 1335359 w 1337420"/>
                  <a:gd name="connsiteY6" fmla="*/ 3619 h 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7420" h="3771">
                    <a:moveTo>
                      <a:pt x="1335359" y="3619"/>
                    </a:moveTo>
                    <a:lnTo>
                      <a:pt x="1702" y="3619"/>
                    </a:lnTo>
                    <a:cubicBezTo>
                      <a:pt x="660" y="3616"/>
                      <a:pt x="-181" y="2769"/>
                      <a:pt x="-178" y="1729"/>
                    </a:cubicBezTo>
                    <a:cubicBezTo>
                      <a:pt x="-174" y="691"/>
                      <a:pt x="665" y="-149"/>
                      <a:pt x="1702" y="-152"/>
                    </a:cubicBezTo>
                    <a:lnTo>
                      <a:pt x="1335359" y="-152"/>
                    </a:lnTo>
                    <a:cubicBezTo>
                      <a:pt x="1336388" y="-152"/>
                      <a:pt x="1337243" y="691"/>
                      <a:pt x="1337243" y="1733"/>
                    </a:cubicBezTo>
                    <a:cubicBezTo>
                      <a:pt x="1337243" y="2775"/>
                      <a:pt x="1336388" y="3619"/>
                      <a:pt x="1335359" y="3619"/>
                    </a:cubicBezTo>
                    <a:close/>
                  </a:path>
                </a:pathLst>
              </a:custGeom>
              <a:solidFill>
                <a:srgbClr val="3F3D5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7" name="Freeform: Shape 1150">
                <a:extLst>
                  <a:ext uri="{FF2B5EF4-FFF2-40B4-BE49-F238E27FC236}">
                    <a16:creationId xmlns:a16="http://schemas.microsoft.com/office/drawing/2014/main" xmlns="" id="{7BF112E6-C422-4199-9A0E-C2D574BA706F}"/>
                  </a:ext>
                </a:extLst>
              </p:cNvPr>
              <p:cNvSpPr/>
              <p:nvPr/>
            </p:nvSpPr>
            <p:spPr>
              <a:xfrm>
                <a:off x="11477156" y="5569347"/>
                <a:ext cx="95001" cy="95001"/>
              </a:xfrm>
              <a:custGeom>
                <a:avLst/>
                <a:gdLst>
                  <a:gd name="connsiteX0" fmla="*/ 95001 w 95001"/>
                  <a:gd name="connsiteY0" fmla="*/ 47501 h 95001"/>
                  <a:gd name="connsiteX1" fmla="*/ 47501 w 95001"/>
                  <a:gd name="connsiteY1" fmla="*/ 95001 h 95001"/>
                  <a:gd name="connsiteX2" fmla="*/ 0 w 95001"/>
                  <a:gd name="connsiteY2" fmla="*/ 47501 h 95001"/>
                  <a:gd name="connsiteX3" fmla="*/ 47501 w 95001"/>
                  <a:gd name="connsiteY3" fmla="*/ 0 h 95001"/>
                  <a:gd name="connsiteX4" fmla="*/ 95001 w 95001"/>
                  <a:gd name="connsiteY4" fmla="*/ 47501 h 9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001" h="95001">
                    <a:moveTo>
                      <a:pt x="95001" y="47501"/>
                    </a:moveTo>
                    <a:cubicBezTo>
                      <a:pt x="95001" y="73735"/>
                      <a:pt x="73735" y="95001"/>
                      <a:pt x="47501" y="95001"/>
                    </a:cubicBezTo>
                    <a:cubicBezTo>
                      <a:pt x="21267" y="95001"/>
                      <a:pt x="0" y="73735"/>
                      <a:pt x="0" y="47501"/>
                    </a:cubicBezTo>
                    <a:cubicBezTo>
                      <a:pt x="0" y="21267"/>
                      <a:pt x="21267" y="0"/>
                      <a:pt x="47501" y="0"/>
                    </a:cubicBezTo>
                    <a:cubicBezTo>
                      <a:pt x="73735" y="0"/>
                      <a:pt x="95001" y="21267"/>
                      <a:pt x="95001" y="47501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8" name="Freeform: Shape 1151">
                <a:extLst>
                  <a:ext uri="{FF2B5EF4-FFF2-40B4-BE49-F238E27FC236}">
                    <a16:creationId xmlns:a16="http://schemas.microsoft.com/office/drawing/2014/main" xmlns="" id="{9453A070-DBE3-4ACE-AAEB-839679957917}"/>
                  </a:ext>
                </a:extLst>
              </p:cNvPr>
              <p:cNvSpPr/>
              <p:nvPr/>
            </p:nvSpPr>
            <p:spPr>
              <a:xfrm>
                <a:off x="11408234" y="6078942"/>
                <a:ext cx="28650" cy="74873"/>
              </a:xfrm>
              <a:custGeom>
                <a:avLst/>
                <a:gdLst>
                  <a:gd name="connsiteX0" fmla="*/ 28646 w 28650"/>
                  <a:gd name="connsiteY0" fmla="*/ 74874 h 74873"/>
                  <a:gd name="connsiteX1" fmla="*/ 9236 w 28650"/>
                  <a:gd name="connsiteY1" fmla="*/ 74874 h 74873"/>
                  <a:gd name="connsiteX2" fmla="*/ 0 w 28650"/>
                  <a:gd name="connsiteY2" fmla="*/ 0 h 74873"/>
                  <a:gd name="connsiteX3" fmla="*/ 28651 w 28650"/>
                  <a:gd name="connsiteY3" fmla="*/ 0 h 74873"/>
                  <a:gd name="connsiteX4" fmla="*/ 28646 w 28650"/>
                  <a:gd name="connsiteY4" fmla="*/ 74874 h 7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50" h="74873">
                    <a:moveTo>
                      <a:pt x="28646" y="74874"/>
                    </a:moveTo>
                    <a:lnTo>
                      <a:pt x="9236" y="74874"/>
                    </a:lnTo>
                    <a:lnTo>
                      <a:pt x="0" y="0"/>
                    </a:lnTo>
                    <a:lnTo>
                      <a:pt x="28651" y="0"/>
                    </a:lnTo>
                    <a:lnTo>
                      <a:pt x="28646" y="74874"/>
                    </a:lnTo>
                    <a:close/>
                  </a:path>
                </a:pathLst>
              </a:custGeom>
              <a:solidFill>
                <a:srgbClr val="A0616A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09" name="Freeform: Shape 1152">
                <a:extLst>
                  <a:ext uri="{FF2B5EF4-FFF2-40B4-BE49-F238E27FC236}">
                    <a16:creationId xmlns:a16="http://schemas.microsoft.com/office/drawing/2014/main" xmlns="" id="{09E898DB-13A6-4E91-82A0-E51B519A846E}"/>
                  </a:ext>
                </a:extLst>
              </p:cNvPr>
              <p:cNvSpPr/>
              <p:nvPr/>
            </p:nvSpPr>
            <p:spPr>
              <a:xfrm>
                <a:off x="11380033" y="6148270"/>
                <a:ext cx="61006" cy="23571"/>
              </a:xfrm>
              <a:custGeom>
                <a:avLst/>
                <a:gdLst>
                  <a:gd name="connsiteX0" fmla="*/ 23571 w 61006"/>
                  <a:gd name="connsiteY0" fmla="*/ 0 h 23571"/>
                  <a:gd name="connsiteX1" fmla="*/ 61007 w 61006"/>
                  <a:gd name="connsiteY1" fmla="*/ 0 h 23571"/>
                  <a:gd name="connsiteX2" fmla="*/ 61007 w 61006"/>
                  <a:gd name="connsiteY2" fmla="*/ 0 h 23571"/>
                  <a:gd name="connsiteX3" fmla="*/ 61007 w 61006"/>
                  <a:gd name="connsiteY3" fmla="*/ 23571 h 23571"/>
                  <a:gd name="connsiteX4" fmla="*/ 61007 w 61006"/>
                  <a:gd name="connsiteY4" fmla="*/ 23571 h 23571"/>
                  <a:gd name="connsiteX5" fmla="*/ 0 w 61006"/>
                  <a:gd name="connsiteY5" fmla="*/ 23571 h 23571"/>
                  <a:gd name="connsiteX6" fmla="*/ 0 w 61006"/>
                  <a:gd name="connsiteY6" fmla="*/ 23571 h 23571"/>
                  <a:gd name="connsiteX7" fmla="*/ 0 w 61006"/>
                  <a:gd name="connsiteY7" fmla="*/ 23571 h 23571"/>
                  <a:gd name="connsiteX8" fmla="*/ 23571 w 61006"/>
                  <a:gd name="connsiteY8" fmla="*/ 0 h 23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06" h="23571">
                    <a:moveTo>
                      <a:pt x="23571" y="0"/>
                    </a:moveTo>
                    <a:lnTo>
                      <a:pt x="61007" y="0"/>
                    </a:lnTo>
                    <a:lnTo>
                      <a:pt x="61007" y="0"/>
                    </a:lnTo>
                    <a:lnTo>
                      <a:pt x="61007" y="23571"/>
                    </a:lnTo>
                    <a:lnTo>
                      <a:pt x="61007" y="23571"/>
                    </a:lnTo>
                    <a:lnTo>
                      <a:pt x="0" y="23571"/>
                    </a:lnTo>
                    <a:lnTo>
                      <a:pt x="0" y="23571"/>
                    </a:lnTo>
                    <a:lnTo>
                      <a:pt x="0" y="23571"/>
                    </a:lnTo>
                    <a:cubicBezTo>
                      <a:pt x="0" y="10553"/>
                      <a:pt x="10553" y="0"/>
                      <a:pt x="23571" y="0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0" name="Freeform: Shape 1153">
                <a:extLst>
                  <a:ext uri="{FF2B5EF4-FFF2-40B4-BE49-F238E27FC236}">
                    <a16:creationId xmlns:a16="http://schemas.microsoft.com/office/drawing/2014/main" xmlns="" id="{6A08F053-E378-4799-A008-BB5973077301}"/>
                  </a:ext>
                </a:extLst>
              </p:cNvPr>
              <p:cNvSpPr/>
              <p:nvPr/>
            </p:nvSpPr>
            <p:spPr>
              <a:xfrm>
                <a:off x="11558653" y="6078942"/>
                <a:ext cx="28650" cy="74873"/>
              </a:xfrm>
              <a:custGeom>
                <a:avLst/>
                <a:gdLst>
                  <a:gd name="connsiteX0" fmla="*/ 28646 w 28650"/>
                  <a:gd name="connsiteY0" fmla="*/ 74874 h 74873"/>
                  <a:gd name="connsiteX1" fmla="*/ 9236 w 28650"/>
                  <a:gd name="connsiteY1" fmla="*/ 74874 h 74873"/>
                  <a:gd name="connsiteX2" fmla="*/ 0 w 28650"/>
                  <a:gd name="connsiteY2" fmla="*/ 0 h 74873"/>
                  <a:gd name="connsiteX3" fmla="*/ 28651 w 28650"/>
                  <a:gd name="connsiteY3" fmla="*/ 0 h 74873"/>
                  <a:gd name="connsiteX4" fmla="*/ 28646 w 28650"/>
                  <a:gd name="connsiteY4" fmla="*/ 74874 h 7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50" h="74873">
                    <a:moveTo>
                      <a:pt x="28646" y="74874"/>
                    </a:moveTo>
                    <a:lnTo>
                      <a:pt x="9236" y="74874"/>
                    </a:lnTo>
                    <a:lnTo>
                      <a:pt x="0" y="0"/>
                    </a:lnTo>
                    <a:lnTo>
                      <a:pt x="28651" y="0"/>
                    </a:lnTo>
                    <a:lnTo>
                      <a:pt x="28646" y="74874"/>
                    </a:lnTo>
                    <a:close/>
                  </a:path>
                </a:pathLst>
              </a:custGeom>
              <a:solidFill>
                <a:srgbClr val="A0616A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1" name="Freeform: Shape 1154">
                <a:extLst>
                  <a:ext uri="{FF2B5EF4-FFF2-40B4-BE49-F238E27FC236}">
                    <a16:creationId xmlns:a16="http://schemas.microsoft.com/office/drawing/2014/main" xmlns="" id="{274A952B-574A-42E3-A711-6BD21A95C4E9}"/>
                  </a:ext>
                </a:extLst>
              </p:cNvPr>
              <p:cNvSpPr/>
              <p:nvPr/>
            </p:nvSpPr>
            <p:spPr>
              <a:xfrm>
                <a:off x="11530452" y="6148270"/>
                <a:ext cx="61006" cy="23571"/>
              </a:xfrm>
              <a:custGeom>
                <a:avLst/>
                <a:gdLst>
                  <a:gd name="connsiteX0" fmla="*/ 23571 w 61006"/>
                  <a:gd name="connsiteY0" fmla="*/ 0 h 23571"/>
                  <a:gd name="connsiteX1" fmla="*/ 61007 w 61006"/>
                  <a:gd name="connsiteY1" fmla="*/ 0 h 23571"/>
                  <a:gd name="connsiteX2" fmla="*/ 61007 w 61006"/>
                  <a:gd name="connsiteY2" fmla="*/ 0 h 23571"/>
                  <a:gd name="connsiteX3" fmla="*/ 61007 w 61006"/>
                  <a:gd name="connsiteY3" fmla="*/ 23571 h 23571"/>
                  <a:gd name="connsiteX4" fmla="*/ 61007 w 61006"/>
                  <a:gd name="connsiteY4" fmla="*/ 23571 h 23571"/>
                  <a:gd name="connsiteX5" fmla="*/ 0 w 61006"/>
                  <a:gd name="connsiteY5" fmla="*/ 23571 h 23571"/>
                  <a:gd name="connsiteX6" fmla="*/ 0 w 61006"/>
                  <a:gd name="connsiteY6" fmla="*/ 23571 h 23571"/>
                  <a:gd name="connsiteX7" fmla="*/ 0 w 61006"/>
                  <a:gd name="connsiteY7" fmla="*/ 23571 h 23571"/>
                  <a:gd name="connsiteX8" fmla="*/ 23571 w 61006"/>
                  <a:gd name="connsiteY8" fmla="*/ 0 h 23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06" h="23571">
                    <a:moveTo>
                      <a:pt x="23571" y="0"/>
                    </a:moveTo>
                    <a:lnTo>
                      <a:pt x="61007" y="0"/>
                    </a:lnTo>
                    <a:lnTo>
                      <a:pt x="61007" y="0"/>
                    </a:lnTo>
                    <a:lnTo>
                      <a:pt x="61007" y="23571"/>
                    </a:lnTo>
                    <a:lnTo>
                      <a:pt x="61007" y="23571"/>
                    </a:lnTo>
                    <a:lnTo>
                      <a:pt x="0" y="23571"/>
                    </a:lnTo>
                    <a:lnTo>
                      <a:pt x="0" y="23571"/>
                    </a:lnTo>
                    <a:lnTo>
                      <a:pt x="0" y="23571"/>
                    </a:lnTo>
                    <a:cubicBezTo>
                      <a:pt x="0" y="10553"/>
                      <a:pt x="10553" y="0"/>
                      <a:pt x="23571" y="0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2" name="Freeform: Shape 1155">
                <a:extLst>
                  <a:ext uri="{FF2B5EF4-FFF2-40B4-BE49-F238E27FC236}">
                    <a16:creationId xmlns:a16="http://schemas.microsoft.com/office/drawing/2014/main" xmlns="" id="{649BFAFD-8684-4EDE-A4C1-0860AA96F383}"/>
                  </a:ext>
                </a:extLst>
              </p:cNvPr>
              <p:cNvSpPr/>
              <p:nvPr/>
            </p:nvSpPr>
            <p:spPr>
              <a:xfrm>
                <a:off x="11478550" y="5586848"/>
                <a:ext cx="77777" cy="77777"/>
              </a:xfrm>
              <a:custGeom>
                <a:avLst/>
                <a:gdLst>
                  <a:gd name="connsiteX0" fmla="*/ 77778 w 77777"/>
                  <a:gd name="connsiteY0" fmla="*/ 38889 h 77777"/>
                  <a:gd name="connsiteX1" fmla="*/ 38889 w 77777"/>
                  <a:gd name="connsiteY1" fmla="*/ 77778 h 77777"/>
                  <a:gd name="connsiteX2" fmla="*/ 0 w 77777"/>
                  <a:gd name="connsiteY2" fmla="*/ 38889 h 77777"/>
                  <a:gd name="connsiteX3" fmla="*/ 38889 w 77777"/>
                  <a:gd name="connsiteY3" fmla="*/ 0 h 77777"/>
                  <a:gd name="connsiteX4" fmla="*/ 77778 w 77777"/>
                  <a:gd name="connsiteY4" fmla="*/ 38889 h 7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77" h="77777">
                    <a:moveTo>
                      <a:pt x="77778" y="38889"/>
                    </a:moveTo>
                    <a:cubicBezTo>
                      <a:pt x="77778" y="60366"/>
                      <a:pt x="60367" y="77778"/>
                      <a:pt x="38889" y="77778"/>
                    </a:cubicBezTo>
                    <a:cubicBezTo>
                      <a:pt x="17411" y="77778"/>
                      <a:pt x="0" y="60366"/>
                      <a:pt x="0" y="38889"/>
                    </a:cubicBezTo>
                    <a:cubicBezTo>
                      <a:pt x="0" y="17411"/>
                      <a:pt x="17411" y="0"/>
                      <a:pt x="38889" y="0"/>
                    </a:cubicBezTo>
                    <a:cubicBezTo>
                      <a:pt x="60367" y="0"/>
                      <a:pt x="77778" y="17411"/>
                      <a:pt x="77778" y="38889"/>
                    </a:cubicBezTo>
                    <a:close/>
                  </a:path>
                </a:pathLst>
              </a:custGeom>
              <a:solidFill>
                <a:srgbClr val="A0616A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3" name="Freeform: Shape 1156">
                <a:extLst>
                  <a:ext uri="{FF2B5EF4-FFF2-40B4-BE49-F238E27FC236}">
                    <a16:creationId xmlns:a16="http://schemas.microsoft.com/office/drawing/2014/main" xmlns="" id="{760FC071-613F-4787-B773-E3CDFDF3679E}"/>
                  </a:ext>
                </a:extLst>
              </p:cNvPr>
              <p:cNvSpPr/>
              <p:nvPr/>
            </p:nvSpPr>
            <p:spPr>
              <a:xfrm>
                <a:off x="11401574" y="5679105"/>
                <a:ext cx="197025" cy="454518"/>
              </a:xfrm>
              <a:custGeom>
                <a:avLst/>
                <a:gdLst>
                  <a:gd name="connsiteX0" fmla="*/ 138865 w 197025"/>
                  <a:gd name="connsiteY0" fmla="*/ 110825 h 454518"/>
                  <a:gd name="connsiteX1" fmla="*/ 156267 w 197025"/>
                  <a:gd name="connsiteY1" fmla="*/ 70845 h 454518"/>
                  <a:gd name="connsiteX2" fmla="*/ 145262 w 197025"/>
                  <a:gd name="connsiteY2" fmla="*/ 14478 h 454518"/>
                  <a:gd name="connsiteX3" fmla="*/ 140401 w 197025"/>
                  <a:gd name="connsiteY3" fmla="*/ 10250 h 454518"/>
                  <a:gd name="connsiteX4" fmla="*/ 110333 w 197025"/>
                  <a:gd name="connsiteY4" fmla="*/ -152 h 454518"/>
                  <a:gd name="connsiteX5" fmla="*/ 89116 w 197025"/>
                  <a:gd name="connsiteY5" fmla="*/ 4566 h 454518"/>
                  <a:gd name="connsiteX6" fmla="*/ 87422 w 197025"/>
                  <a:gd name="connsiteY6" fmla="*/ 5358 h 454518"/>
                  <a:gd name="connsiteX7" fmla="*/ 84208 w 197025"/>
                  <a:gd name="connsiteY7" fmla="*/ 7036 h 454518"/>
                  <a:gd name="connsiteX8" fmla="*/ 59349 w 197025"/>
                  <a:gd name="connsiteY8" fmla="*/ 44847 h 454518"/>
                  <a:gd name="connsiteX9" fmla="*/ 51670 w 197025"/>
                  <a:gd name="connsiteY9" fmla="*/ 109194 h 454518"/>
                  <a:gd name="connsiteX10" fmla="*/ 4929 w 197025"/>
                  <a:gd name="connsiteY10" fmla="*/ 435904 h 454518"/>
                  <a:gd name="connsiteX11" fmla="*/ 10978 w 197025"/>
                  <a:gd name="connsiteY11" fmla="*/ 441715 h 454518"/>
                  <a:gd name="connsiteX12" fmla="*/ 35409 w 197025"/>
                  <a:gd name="connsiteY12" fmla="*/ 445040 h 454518"/>
                  <a:gd name="connsiteX13" fmla="*/ 43341 w 197025"/>
                  <a:gd name="connsiteY13" fmla="*/ 439451 h 454518"/>
                  <a:gd name="connsiteX14" fmla="*/ 84335 w 197025"/>
                  <a:gd name="connsiteY14" fmla="*/ 244049 h 454518"/>
                  <a:gd name="connsiteX15" fmla="*/ 90906 w 197025"/>
                  <a:gd name="connsiteY15" fmla="*/ 239763 h 454518"/>
                  <a:gd name="connsiteX16" fmla="*/ 95101 w 197025"/>
                  <a:gd name="connsiteY16" fmla="*/ 243685 h 454518"/>
                  <a:gd name="connsiteX17" fmla="*/ 153021 w 197025"/>
                  <a:gd name="connsiteY17" fmla="*/ 449173 h 454518"/>
                  <a:gd name="connsiteX18" fmla="*/ 159845 w 197025"/>
                  <a:gd name="connsiteY18" fmla="*/ 454366 h 454518"/>
                  <a:gd name="connsiteX19" fmla="*/ 161222 w 197025"/>
                  <a:gd name="connsiteY19" fmla="*/ 454239 h 454518"/>
                  <a:gd name="connsiteX20" fmla="*/ 191069 w 197025"/>
                  <a:gd name="connsiteY20" fmla="*/ 448492 h 454518"/>
                  <a:gd name="connsiteX21" fmla="*/ 196816 w 197025"/>
                  <a:gd name="connsiteY21" fmla="*/ 440876 h 454518"/>
                  <a:gd name="connsiteX22" fmla="*/ 138865 w 197025"/>
                  <a:gd name="connsiteY22" fmla="*/ 110825 h 454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7025" h="454518">
                    <a:moveTo>
                      <a:pt x="138865" y="110825"/>
                    </a:moveTo>
                    <a:lnTo>
                      <a:pt x="156267" y="70845"/>
                    </a:lnTo>
                    <a:cubicBezTo>
                      <a:pt x="164927" y="51625"/>
                      <a:pt x="160516" y="29030"/>
                      <a:pt x="145262" y="14478"/>
                    </a:cubicBezTo>
                    <a:cubicBezTo>
                      <a:pt x="143734" y="12967"/>
                      <a:pt x="142110" y="11555"/>
                      <a:pt x="140401" y="10250"/>
                    </a:cubicBezTo>
                    <a:cubicBezTo>
                      <a:pt x="131815" y="3534"/>
                      <a:pt x="121235" y="-127"/>
                      <a:pt x="110333" y="-152"/>
                    </a:cubicBezTo>
                    <a:cubicBezTo>
                      <a:pt x="103004" y="-124"/>
                      <a:pt x="95768" y="1485"/>
                      <a:pt x="89116" y="4566"/>
                    </a:cubicBezTo>
                    <a:cubicBezTo>
                      <a:pt x="88546" y="4819"/>
                      <a:pt x="87992" y="5089"/>
                      <a:pt x="87422" y="5358"/>
                    </a:cubicBezTo>
                    <a:cubicBezTo>
                      <a:pt x="86330" y="5880"/>
                      <a:pt x="85253" y="6450"/>
                      <a:pt x="84208" y="7036"/>
                    </a:cubicBezTo>
                    <a:cubicBezTo>
                      <a:pt x="70385" y="14973"/>
                      <a:pt x="61156" y="29010"/>
                      <a:pt x="59349" y="44847"/>
                    </a:cubicBezTo>
                    <a:lnTo>
                      <a:pt x="51670" y="109194"/>
                    </a:lnTo>
                    <a:cubicBezTo>
                      <a:pt x="49738" y="114245"/>
                      <a:pt x="-19170" y="296648"/>
                      <a:pt x="4929" y="435904"/>
                    </a:cubicBezTo>
                    <a:cubicBezTo>
                      <a:pt x="5456" y="438957"/>
                      <a:pt x="7907" y="441311"/>
                      <a:pt x="10978" y="441715"/>
                    </a:cubicBezTo>
                    <a:lnTo>
                      <a:pt x="35409" y="445040"/>
                    </a:lnTo>
                    <a:cubicBezTo>
                      <a:pt x="39111" y="445547"/>
                      <a:pt x="42573" y="443107"/>
                      <a:pt x="43341" y="439451"/>
                    </a:cubicBezTo>
                    <a:lnTo>
                      <a:pt x="84335" y="244049"/>
                    </a:lnTo>
                    <a:cubicBezTo>
                      <a:pt x="84966" y="241051"/>
                      <a:pt x="87907" y="239132"/>
                      <a:pt x="90906" y="239763"/>
                    </a:cubicBezTo>
                    <a:cubicBezTo>
                      <a:pt x="92924" y="240187"/>
                      <a:pt x="94541" y="241699"/>
                      <a:pt x="95101" y="243685"/>
                    </a:cubicBezTo>
                    <a:lnTo>
                      <a:pt x="153021" y="449173"/>
                    </a:lnTo>
                    <a:cubicBezTo>
                      <a:pt x="153869" y="452241"/>
                      <a:pt x="156661" y="454366"/>
                      <a:pt x="159845" y="454366"/>
                    </a:cubicBezTo>
                    <a:cubicBezTo>
                      <a:pt x="160307" y="454363"/>
                      <a:pt x="160768" y="454320"/>
                      <a:pt x="161222" y="454239"/>
                    </a:cubicBezTo>
                    <a:lnTo>
                      <a:pt x="191069" y="448492"/>
                    </a:lnTo>
                    <a:cubicBezTo>
                      <a:pt x="194665" y="447820"/>
                      <a:pt x="197157" y="444519"/>
                      <a:pt x="196816" y="440876"/>
                    </a:cubicBezTo>
                    <a:cubicBezTo>
                      <a:pt x="192430" y="391966"/>
                      <a:pt x="169123" y="146973"/>
                      <a:pt x="138865" y="110825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4" name="Freeform: Shape 1157">
                <a:extLst>
                  <a:ext uri="{FF2B5EF4-FFF2-40B4-BE49-F238E27FC236}">
                    <a16:creationId xmlns:a16="http://schemas.microsoft.com/office/drawing/2014/main" xmlns="" id="{ED97A85C-33A0-44C4-886A-6F655F02027C}"/>
                  </a:ext>
                </a:extLst>
              </p:cNvPr>
              <p:cNvSpPr/>
              <p:nvPr/>
            </p:nvSpPr>
            <p:spPr>
              <a:xfrm>
                <a:off x="11366198" y="5643844"/>
                <a:ext cx="55064" cy="84234"/>
              </a:xfrm>
              <a:custGeom>
                <a:avLst/>
                <a:gdLst>
                  <a:gd name="connsiteX0" fmla="*/ -69 w 55064"/>
                  <a:gd name="connsiteY0" fmla="*/ 14104 h 84234"/>
                  <a:gd name="connsiteX1" fmla="*/ 13900 w 55064"/>
                  <a:gd name="connsiteY1" fmla="*/ 31765 h 84234"/>
                  <a:gd name="connsiteX2" fmla="*/ 16705 w 55064"/>
                  <a:gd name="connsiteY2" fmla="*/ 31844 h 84234"/>
                  <a:gd name="connsiteX3" fmla="*/ 38443 w 55064"/>
                  <a:gd name="connsiteY3" fmla="*/ 84082 h 84234"/>
                  <a:gd name="connsiteX4" fmla="*/ 54886 w 55064"/>
                  <a:gd name="connsiteY4" fmla="*/ 59708 h 84234"/>
                  <a:gd name="connsiteX5" fmla="*/ 31724 w 55064"/>
                  <a:gd name="connsiteY5" fmla="*/ 13838 h 84234"/>
                  <a:gd name="connsiteX6" fmla="*/ 13822 w 55064"/>
                  <a:gd name="connsiteY6" fmla="*/ -23 h 84234"/>
                  <a:gd name="connsiteX7" fmla="*/ -69 w 55064"/>
                  <a:gd name="connsiteY7" fmla="*/ 14104 h 8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064" h="84234">
                    <a:moveTo>
                      <a:pt x="-69" y="14104"/>
                    </a:moveTo>
                    <a:cubicBezTo>
                      <a:pt x="-1088" y="22838"/>
                      <a:pt x="5164" y="30745"/>
                      <a:pt x="13900" y="31765"/>
                    </a:cubicBezTo>
                    <a:cubicBezTo>
                      <a:pt x="14831" y="31874"/>
                      <a:pt x="15770" y="31899"/>
                      <a:pt x="16705" y="31844"/>
                    </a:cubicBezTo>
                    <a:lnTo>
                      <a:pt x="38443" y="84082"/>
                    </a:lnTo>
                    <a:lnTo>
                      <a:pt x="54886" y="59708"/>
                    </a:lnTo>
                    <a:lnTo>
                      <a:pt x="31724" y="13838"/>
                    </a:lnTo>
                    <a:cubicBezTo>
                      <a:pt x="30607" y="5066"/>
                      <a:pt x="22592" y="-1139"/>
                      <a:pt x="13822" y="-23"/>
                    </a:cubicBezTo>
                    <a:cubicBezTo>
                      <a:pt x="6485" y="910"/>
                      <a:pt x="740" y="6751"/>
                      <a:pt x="-69" y="14104"/>
                    </a:cubicBezTo>
                    <a:close/>
                  </a:path>
                </a:pathLst>
              </a:custGeom>
              <a:solidFill>
                <a:srgbClr val="A0616A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5" name="Freeform: Shape 1158">
                <a:extLst>
                  <a:ext uri="{FF2B5EF4-FFF2-40B4-BE49-F238E27FC236}">
                    <a16:creationId xmlns:a16="http://schemas.microsoft.com/office/drawing/2014/main" xmlns="" id="{29C98B92-E028-47E8-B3F7-4F91EC0EBC02}"/>
                  </a:ext>
                </a:extLst>
              </p:cNvPr>
              <p:cNvSpPr/>
              <p:nvPr/>
            </p:nvSpPr>
            <p:spPr>
              <a:xfrm>
                <a:off x="11497266" y="5778615"/>
                <a:ext cx="77093" cy="64195"/>
              </a:xfrm>
              <a:custGeom>
                <a:avLst/>
                <a:gdLst>
                  <a:gd name="connsiteX0" fmla="*/ 17838 w 77093"/>
                  <a:gd name="connsiteY0" fmla="*/ 63916 h 64195"/>
                  <a:gd name="connsiteX1" fmla="*/ 31759 w 77093"/>
                  <a:gd name="connsiteY1" fmla="*/ 46216 h 64195"/>
                  <a:gd name="connsiteX2" fmla="*/ 31181 w 77093"/>
                  <a:gd name="connsiteY2" fmla="*/ 43469 h 64195"/>
                  <a:gd name="connsiteX3" fmla="*/ 76916 w 77093"/>
                  <a:gd name="connsiteY3" fmla="*/ 10158 h 64195"/>
                  <a:gd name="connsiteX4" fmla="*/ 49381 w 77093"/>
                  <a:gd name="connsiteY4" fmla="*/ -152 h 64195"/>
                  <a:gd name="connsiteX5" fmla="*/ 10171 w 77093"/>
                  <a:gd name="connsiteY5" fmla="*/ 33062 h 64195"/>
                  <a:gd name="connsiteX6" fmla="*/ 863 w 77093"/>
                  <a:gd name="connsiteY6" fmla="*/ 53698 h 64195"/>
                  <a:gd name="connsiteX7" fmla="*/ 17838 w 77093"/>
                  <a:gd name="connsiteY7" fmla="*/ 63916 h 6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93" h="64195">
                    <a:moveTo>
                      <a:pt x="17838" y="63916"/>
                    </a:moveTo>
                    <a:cubicBezTo>
                      <a:pt x="26570" y="62872"/>
                      <a:pt x="32802" y="54948"/>
                      <a:pt x="31759" y="46216"/>
                    </a:cubicBezTo>
                    <a:cubicBezTo>
                      <a:pt x="31646" y="45285"/>
                      <a:pt x="31453" y="44367"/>
                      <a:pt x="31181" y="43469"/>
                    </a:cubicBezTo>
                    <a:lnTo>
                      <a:pt x="76916" y="10158"/>
                    </a:lnTo>
                    <a:lnTo>
                      <a:pt x="49381" y="-152"/>
                    </a:lnTo>
                    <a:lnTo>
                      <a:pt x="10171" y="33062"/>
                    </a:lnTo>
                    <a:cubicBezTo>
                      <a:pt x="1901" y="36189"/>
                      <a:pt x="-2266" y="45429"/>
                      <a:pt x="863" y="53698"/>
                    </a:cubicBezTo>
                    <a:cubicBezTo>
                      <a:pt x="3480" y="60617"/>
                      <a:pt x="10499" y="64841"/>
                      <a:pt x="17838" y="63916"/>
                    </a:cubicBezTo>
                    <a:close/>
                  </a:path>
                </a:pathLst>
              </a:custGeom>
              <a:solidFill>
                <a:srgbClr val="A0616A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6" name="Freeform: Shape 1159">
                <a:extLst>
                  <a:ext uri="{FF2B5EF4-FFF2-40B4-BE49-F238E27FC236}">
                    <a16:creationId xmlns:a16="http://schemas.microsoft.com/office/drawing/2014/main" xmlns="" id="{5FB744F8-E9F2-4843-B0E3-5D87AE44121B}"/>
                  </a:ext>
                </a:extLst>
              </p:cNvPr>
              <p:cNvSpPr/>
              <p:nvPr/>
            </p:nvSpPr>
            <p:spPr>
              <a:xfrm>
                <a:off x="11384514" y="5684971"/>
                <a:ext cx="119995" cy="77933"/>
              </a:xfrm>
              <a:custGeom>
                <a:avLst/>
                <a:gdLst>
                  <a:gd name="connsiteX0" fmla="*/ 56033 w 119995"/>
                  <a:gd name="connsiteY0" fmla="*/ 77781 h 77933"/>
                  <a:gd name="connsiteX1" fmla="*/ 50811 w 119995"/>
                  <a:gd name="connsiteY1" fmla="*/ 77267 h 77933"/>
                  <a:gd name="connsiteX2" fmla="*/ 31893 w 119995"/>
                  <a:gd name="connsiteY2" fmla="*/ 62041 h 77933"/>
                  <a:gd name="connsiteX3" fmla="*/ 1439 w 119995"/>
                  <a:gd name="connsiteY3" fmla="*/ 24907 h 77933"/>
                  <a:gd name="connsiteX4" fmla="*/ 2430 w 119995"/>
                  <a:gd name="connsiteY4" fmla="*/ 14878 h 77933"/>
                  <a:gd name="connsiteX5" fmla="*/ 3198 w 119995"/>
                  <a:gd name="connsiteY5" fmla="*/ 14328 h 77933"/>
                  <a:gd name="connsiteX6" fmla="*/ 24865 w 119995"/>
                  <a:gd name="connsiteY6" fmla="*/ 916 h 77933"/>
                  <a:gd name="connsiteX7" fmla="*/ 34674 w 119995"/>
                  <a:gd name="connsiteY7" fmla="*/ 3223 h 77933"/>
                  <a:gd name="connsiteX8" fmla="*/ 34706 w 119995"/>
                  <a:gd name="connsiteY8" fmla="*/ 3276 h 77933"/>
                  <a:gd name="connsiteX9" fmla="*/ 56171 w 119995"/>
                  <a:gd name="connsiteY9" fmla="*/ 38639 h 77933"/>
                  <a:gd name="connsiteX10" fmla="*/ 97277 w 119995"/>
                  <a:gd name="connsiteY10" fmla="*/ 8259 h 77933"/>
                  <a:gd name="connsiteX11" fmla="*/ 118057 w 119995"/>
                  <a:gd name="connsiteY11" fmla="*/ 14745 h 77933"/>
                  <a:gd name="connsiteX12" fmla="*/ 115184 w 119995"/>
                  <a:gd name="connsiteY12" fmla="*/ 32899 h 77933"/>
                  <a:gd name="connsiteX13" fmla="*/ 74156 w 119995"/>
                  <a:gd name="connsiteY13" fmla="*/ 70324 h 77933"/>
                  <a:gd name="connsiteX14" fmla="*/ 56033 w 119995"/>
                  <a:gd name="connsiteY14" fmla="*/ 77781 h 7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995" h="77933">
                    <a:moveTo>
                      <a:pt x="56033" y="77781"/>
                    </a:moveTo>
                    <a:cubicBezTo>
                      <a:pt x="54279" y="77780"/>
                      <a:pt x="52531" y="77607"/>
                      <a:pt x="50811" y="77267"/>
                    </a:cubicBezTo>
                    <a:cubicBezTo>
                      <a:pt x="42363" y="75660"/>
                      <a:pt x="35269" y="69950"/>
                      <a:pt x="31893" y="62041"/>
                    </a:cubicBezTo>
                    <a:lnTo>
                      <a:pt x="1439" y="24907"/>
                    </a:lnTo>
                    <a:cubicBezTo>
                      <a:pt x="-1058" y="21863"/>
                      <a:pt x="-613" y="17373"/>
                      <a:pt x="2430" y="14878"/>
                    </a:cubicBezTo>
                    <a:cubicBezTo>
                      <a:pt x="2674" y="14677"/>
                      <a:pt x="2931" y="14494"/>
                      <a:pt x="3198" y="14328"/>
                    </a:cubicBezTo>
                    <a:lnTo>
                      <a:pt x="24865" y="916"/>
                    </a:lnTo>
                    <a:cubicBezTo>
                      <a:pt x="28211" y="-1155"/>
                      <a:pt x="32603" y="-123"/>
                      <a:pt x="34674" y="3223"/>
                    </a:cubicBezTo>
                    <a:cubicBezTo>
                      <a:pt x="34685" y="3240"/>
                      <a:pt x="34696" y="3259"/>
                      <a:pt x="34706" y="3276"/>
                    </a:cubicBezTo>
                    <a:lnTo>
                      <a:pt x="56171" y="38639"/>
                    </a:lnTo>
                    <a:lnTo>
                      <a:pt x="97277" y="8259"/>
                    </a:lnTo>
                    <a:cubicBezTo>
                      <a:pt x="104806" y="4312"/>
                      <a:pt x="114109" y="7216"/>
                      <a:pt x="118057" y="14745"/>
                    </a:cubicBezTo>
                    <a:cubicBezTo>
                      <a:pt x="121214" y="20766"/>
                      <a:pt x="120047" y="28146"/>
                      <a:pt x="115184" y="32899"/>
                    </a:cubicBezTo>
                    <a:lnTo>
                      <a:pt x="74156" y="70324"/>
                    </a:lnTo>
                    <a:cubicBezTo>
                      <a:pt x="69335" y="75104"/>
                      <a:pt x="62821" y="77783"/>
                      <a:pt x="56033" y="77781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7" name="Freeform: Shape 1160">
                <a:extLst>
                  <a:ext uri="{FF2B5EF4-FFF2-40B4-BE49-F238E27FC236}">
                    <a16:creationId xmlns:a16="http://schemas.microsoft.com/office/drawing/2014/main" xmlns="" id="{2BC36E50-71E1-4CED-A8D0-F8451364FFE9}"/>
                  </a:ext>
                </a:extLst>
              </p:cNvPr>
              <p:cNvSpPr/>
              <p:nvPr/>
            </p:nvSpPr>
            <p:spPr>
              <a:xfrm>
                <a:off x="11525408" y="5696583"/>
                <a:ext cx="78372" cy="122171"/>
              </a:xfrm>
              <a:custGeom>
                <a:avLst/>
                <a:gdLst>
                  <a:gd name="connsiteX0" fmla="*/ 26211 w 78372"/>
                  <a:gd name="connsiteY0" fmla="*/ 122019 h 122171"/>
                  <a:gd name="connsiteX1" fmla="*/ 26043 w 78372"/>
                  <a:gd name="connsiteY1" fmla="*/ 122017 h 122171"/>
                  <a:gd name="connsiteX2" fmla="*/ 20802 w 78372"/>
                  <a:gd name="connsiteY2" fmla="*/ 119530 h 122171"/>
                  <a:gd name="connsiteX3" fmla="*/ 1538 w 78372"/>
                  <a:gd name="connsiteY3" fmla="*/ 97057 h 122171"/>
                  <a:gd name="connsiteX4" fmla="*/ 2310 w 78372"/>
                  <a:gd name="connsiteY4" fmla="*/ 87011 h 122171"/>
                  <a:gd name="connsiteX5" fmla="*/ 2996 w 78372"/>
                  <a:gd name="connsiteY5" fmla="*/ 86491 h 122171"/>
                  <a:gd name="connsiteX6" fmla="*/ 39066 w 78372"/>
                  <a:gd name="connsiteY6" fmla="*/ 62445 h 122171"/>
                  <a:gd name="connsiteX7" fmla="*/ 6389 w 78372"/>
                  <a:gd name="connsiteY7" fmla="*/ 23157 h 122171"/>
                  <a:gd name="connsiteX8" fmla="*/ 11669 w 78372"/>
                  <a:gd name="connsiteY8" fmla="*/ 2040 h 122171"/>
                  <a:gd name="connsiteX9" fmla="*/ 29960 w 78372"/>
                  <a:gd name="connsiteY9" fmla="*/ 3869 h 122171"/>
                  <a:gd name="connsiteX10" fmla="*/ 69676 w 78372"/>
                  <a:gd name="connsiteY10" fmla="*/ 42680 h 122171"/>
                  <a:gd name="connsiteX11" fmla="*/ 71346 w 78372"/>
                  <a:gd name="connsiteY11" fmla="*/ 79645 h 122171"/>
                  <a:gd name="connsiteX12" fmla="*/ 63857 w 78372"/>
                  <a:gd name="connsiteY12" fmla="*/ 85337 h 122171"/>
                  <a:gd name="connsiteX13" fmla="*/ 31397 w 78372"/>
                  <a:gd name="connsiteY13" fmla="*/ 119781 h 122171"/>
                  <a:gd name="connsiteX14" fmla="*/ 26211 w 78372"/>
                  <a:gd name="connsiteY14" fmla="*/ 122019 h 12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372" h="122171">
                    <a:moveTo>
                      <a:pt x="26211" y="122019"/>
                    </a:moveTo>
                    <a:cubicBezTo>
                      <a:pt x="26156" y="122019"/>
                      <a:pt x="26099" y="122019"/>
                      <a:pt x="26043" y="122017"/>
                    </a:cubicBezTo>
                    <a:cubicBezTo>
                      <a:pt x="24023" y="121968"/>
                      <a:pt x="22118" y="121064"/>
                      <a:pt x="20802" y="119530"/>
                    </a:cubicBezTo>
                    <a:lnTo>
                      <a:pt x="1538" y="97057"/>
                    </a:lnTo>
                    <a:cubicBezTo>
                      <a:pt x="-1023" y="94069"/>
                      <a:pt x="-677" y="89572"/>
                      <a:pt x="2310" y="87011"/>
                    </a:cubicBezTo>
                    <a:cubicBezTo>
                      <a:pt x="2527" y="86824"/>
                      <a:pt x="2757" y="86651"/>
                      <a:pt x="2996" y="86491"/>
                    </a:cubicBezTo>
                    <a:lnTo>
                      <a:pt x="39066" y="62445"/>
                    </a:lnTo>
                    <a:lnTo>
                      <a:pt x="6389" y="23157"/>
                    </a:lnTo>
                    <a:cubicBezTo>
                      <a:pt x="2016" y="15867"/>
                      <a:pt x="4380" y="6413"/>
                      <a:pt x="11669" y="2040"/>
                    </a:cubicBezTo>
                    <a:cubicBezTo>
                      <a:pt x="17501" y="-1458"/>
                      <a:pt x="24936" y="-714"/>
                      <a:pt x="29960" y="3869"/>
                    </a:cubicBezTo>
                    <a:lnTo>
                      <a:pt x="69676" y="42680"/>
                    </a:lnTo>
                    <a:cubicBezTo>
                      <a:pt x="80346" y="52427"/>
                      <a:pt x="81093" y="68976"/>
                      <a:pt x="71346" y="79645"/>
                    </a:cubicBezTo>
                    <a:cubicBezTo>
                      <a:pt x="69215" y="81979"/>
                      <a:pt x="66677" y="83907"/>
                      <a:pt x="63857" y="85337"/>
                    </a:cubicBezTo>
                    <a:lnTo>
                      <a:pt x="31397" y="119781"/>
                    </a:lnTo>
                    <a:cubicBezTo>
                      <a:pt x="30049" y="121208"/>
                      <a:pt x="28174" y="122017"/>
                      <a:pt x="26211" y="122019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8" name="Freeform: Shape 1161">
                <a:extLst>
                  <a:ext uri="{FF2B5EF4-FFF2-40B4-BE49-F238E27FC236}">
                    <a16:creationId xmlns:a16="http://schemas.microsoft.com/office/drawing/2014/main" xmlns="" id="{A6A88F53-3DD0-4895-86D2-FC08A2CD4BC8}"/>
                  </a:ext>
                </a:extLst>
              </p:cNvPr>
              <p:cNvSpPr/>
              <p:nvPr/>
            </p:nvSpPr>
            <p:spPr>
              <a:xfrm>
                <a:off x="11486038" y="5675147"/>
                <a:ext cx="55430" cy="60799"/>
              </a:xfrm>
              <a:custGeom>
                <a:avLst/>
                <a:gdLst>
                  <a:gd name="connsiteX0" fmla="*/ 21335 w 55430"/>
                  <a:gd name="connsiteY0" fmla="*/ 60647 h 60799"/>
                  <a:gd name="connsiteX1" fmla="*/ 20410 w 55430"/>
                  <a:gd name="connsiteY1" fmla="*/ 60587 h 60799"/>
                  <a:gd name="connsiteX2" fmla="*/ 14536 w 55430"/>
                  <a:gd name="connsiteY2" fmla="*/ 55729 h 60799"/>
                  <a:gd name="connsiteX3" fmla="*/ 59 w 55430"/>
                  <a:gd name="connsiteY3" fmla="*/ 11348 h 60799"/>
                  <a:gd name="connsiteX4" fmla="*/ 2583 w 55430"/>
                  <a:gd name="connsiteY4" fmla="*/ 5451 h 60799"/>
                  <a:gd name="connsiteX5" fmla="*/ 3053 w 55430"/>
                  <a:gd name="connsiteY5" fmla="*/ 5229 h 60799"/>
                  <a:gd name="connsiteX6" fmla="*/ 4331 w 55430"/>
                  <a:gd name="connsiteY6" fmla="*/ 4634 h 60799"/>
                  <a:gd name="connsiteX7" fmla="*/ 25870 w 55430"/>
                  <a:gd name="connsiteY7" fmla="*/ -152 h 60799"/>
                  <a:gd name="connsiteX8" fmla="*/ 53043 w 55430"/>
                  <a:gd name="connsiteY8" fmla="*/ 8013 h 60799"/>
                  <a:gd name="connsiteX9" fmla="*/ 54470 w 55430"/>
                  <a:gd name="connsiteY9" fmla="*/ 14812 h 60799"/>
                  <a:gd name="connsiteX10" fmla="*/ 27315 w 55430"/>
                  <a:gd name="connsiteY10" fmla="*/ 57354 h 60799"/>
                  <a:gd name="connsiteX11" fmla="*/ 21335 w 55430"/>
                  <a:gd name="connsiteY11" fmla="*/ 60647 h 60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430" h="60799">
                    <a:moveTo>
                      <a:pt x="21335" y="60647"/>
                    </a:moveTo>
                    <a:cubicBezTo>
                      <a:pt x="21026" y="60647"/>
                      <a:pt x="20717" y="60626"/>
                      <a:pt x="20410" y="60587"/>
                    </a:cubicBezTo>
                    <a:cubicBezTo>
                      <a:pt x="17671" y="60254"/>
                      <a:pt x="15377" y="58357"/>
                      <a:pt x="14536" y="55729"/>
                    </a:cubicBezTo>
                    <a:lnTo>
                      <a:pt x="59" y="11348"/>
                    </a:lnTo>
                    <a:cubicBezTo>
                      <a:pt x="-690" y="9028"/>
                      <a:pt x="387" y="6510"/>
                      <a:pt x="2583" y="5451"/>
                    </a:cubicBezTo>
                    <a:lnTo>
                      <a:pt x="3053" y="5229"/>
                    </a:lnTo>
                    <a:cubicBezTo>
                      <a:pt x="3479" y="5027"/>
                      <a:pt x="3901" y="4826"/>
                      <a:pt x="4331" y="4634"/>
                    </a:cubicBezTo>
                    <a:cubicBezTo>
                      <a:pt x="11081" y="1504"/>
                      <a:pt x="18429" y="-129"/>
                      <a:pt x="25870" y="-152"/>
                    </a:cubicBezTo>
                    <a:cubicBezTo>
                      <a:pt x="35530" y="-135"/>
                      <a:pt x="44973" y="2704"/>
                      <a:pt x="53043" y="8013"/>
                    </a:cubicBezTo>
                    <a:cubicBezTo>
                      <a:pt x="55293" y="9511"/>
                      <a:pt x="55928" y="12537"/>
                      <a:pt x="54470" y="14812"/>
                    </a:cubicBezTo>
                    <a:lnTo>
                      <a:pt x="27315" y="57354"/>
                    </a:lnTo>
                    <a:cubicBezTo>
                      <a:pt x="26022" y="59407"/>
                      <a:pt x="23762" y="60650"/>
                      <a:pt x="21335" y="60647"/>
                    </a:cubicBezTo>
                    <a:close/>
                  </a:path>
                </a:pathLst>
              </a:custGeom>
              <a:solidFill>
                <a:srgbClr val="E6E6E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19" name="Freeform: Shape 1162">
                <a:extLst>
                  <a:ext uri="{FF2B5EF4-FFF2-40B4-BE49-F238E27FC236}">
                    <a16:creationId xmlns:a16="http://schemas.microsoft.com/office/drawing/2014/main" xmlns="" id="{3DF96CE3-8028-4588-8A55-F4CE6637CE27}"/>
                  </a:ext>
                </a:extLst>
              </p:cNvPr>
              <p:cNvSpPr/>
              <p:nvPr/>
            </p:nvSpPr>
            <p:spPr>
              <a:xfrm>
                <a:off x="11546563" y="5564555"/>
                <a:ext cx="31086" cy="31086"/>
              </a:xfrm>
              <a:custGeom>
                <a:avLst/>
                <a:gdLst>
                  <a:gd name="connsiteX0" fmla="*/ 31087 w 31086"/>
                  <a:gd name="connsiteY0" fmla="*/ 15543 h 31086"/>
                  <a:gd name="connsiteX1" fmla="*/ 15543 w 31086"/>
                  <a:gd name="connsiteY1" fmla="*/ 31087 h 31086"/>
                  <a:gd name="connsiteX2" fmla="*/ 0 w 31086"/>
                  <a:gd name="connsiteY2" fmla="*/ 15543 h 31086"/>
                  <a:gd name="connsiteX3" fmla="*/ 15543 w 31086"/>
                  <a:gd name="connsiteY3" fmla="*/ 0 h 31086"/>
                  <a:gd name="connsiteX4" fmla="*/ 31087 w 31086"/>
                  <a:gd name="connsiteY4" fmla="*/ 15543 h 3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86" h="31086">
                    <a:moveTo>
                      <a:pt x="31087" y="15543"/>
                    </a:moveTo>
                    <a:cubicBezTo>
                      <a:pt x="31087" y="24128"/>
                      <a:pt x="24128" y="31087"/>
                      <a:pt x="15543" y="31087"/>
                    </a:cubicBezTo>
                    <a:cubicBezTo>
                      <a:pt x="6959" y="31087"/>
                      <a:pt x="0" y="24128"/>
                      <a:pt x="0" y="15543"/>
                    </a:cubicBezTo>
                    <a:cubicBezTo>
                      <a:pt x="0" y="6959"/>
                      <a:pt x="6959" y="0"/>
                      <a:pt x="15543" y="0"/>
                    </a:cubicBezTo>
                    <a:cubicBezTo>
                      <a:pt x="24128" y="0"/>
                      <a:pt x="31087" y="6959"/>
                      <a:pt x="31087" y="15543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0" name="Freeform: Shape 1163">
                <a:extLst>
                  <a:ext uri="{FF2B5EF4-FFF2-40B4-BE49-F238E27FC236}">
                    <a16:creationId xmlns:a16="http://schemas.microsoft.com/office/drawing/2014/main" xmlns="" id="{22284D05-9692-41F2-BB08-7AED6B8DAE46}"/>
                  </a:ext>
                </a:extLst>
              </p:cNvPr>
              <p:cNvSpPr/>
              <p:nvPr/>
            </p:nvSpPr>
            <p:spPr>
              <a:xfrm>
                <a:off x="11467656" y="5563014"/>
                <a:ext cx="99751" cy="58584"/>
              </a:xfrm>
              <a:custGeom>
                <a:avLst/>
                <a:gdLst>
                  <a:gd name="connsiteX0" fmla="*/ 40990 w 99751"/>
                  <a:gd name="connsiteY0" fmla="*/ -152 h 58584"/>
                  <a:gd name="connsiteX1" fmla="*/ 40990 w 99751"/>
                  <a:gd name="connsiteY1" fmla="*/ -152 h 58584"/>
                  <a:gd name="connsiteX2" fmla="*/ -178 w 99751"/>
                  <a:gd name="connsiteY2" fmla="*/ 41015 h 58584"/>
                  <a:gd name="connsiteX3" fmla="*/ -178 w 99751"/>
                  <a:gd name="connsiteY3" fmla="*/ 58432 h 58584"/>
                  <a:gd name="connsiteX4" fmla="*/ 21244 w 99751"/>
                  <a:gd name="connsiteY4" fmla="*/ 58432 h 58584"/>
                  <a:gd name="connsiteX5" fmla="*/ 31489 w 99751"/>
                  <a:gd name="connsiteY5" fmla="*/ 41015 h 58584"/>
                  <a:gd name="connsiteX6" fmla="*/ 34564 w 99751"/>
                  <a:gd name="connsiteY6" fmla="*/ 58432 h 58584"/>
                  <a:gd name="connsiteX7" fmla="*/ 99574 w 99751"/>
                  <a:gd name="connsiteY7" fmla="*/ 58432 h 58584"/>
                  <a:gd name="connsiteX8" fmla="*/ 82157 w 99751"/>
                  <a:gd name="connsiteY8" fmla="*/ 41015 h 58584"/>
                  <a:gd name="connsiteX9" fmla="*/ 40990 w 99751"/>
                  <a:gd name="connsiteY9" fmla="*/ -152 h 5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751" h="58584">
                    <a:moveTo>
                      <a:pt x="40990" y="-152"/>
                    </a:moveTo>
                    <a:lnTo>
                      <a:pt x="40990" y="-152"/>
                    </a:lnTo>
                    <a:cubicBezTo>
                      <a:pt x="18254" y="-152"/>
                      <a:pt x="-178" y="18280"/>
                      <a:pt x="-178" y="41015"/>
                    </a:cubicBezTo>
                    <a:lnTo>
                      <a:pt x="-178" y="58432"/>
                    </a:lnTo>
                    <a:lnTo>
                      <a:pt x="21244" y="58432"/>
                    </a:lnTo>
                    <a:lnTo>
                      <a:pt x="31489" y="41015"/>
                    </a:lnTo>
                    <a:lnTo>
                      <a:pt x="34564" y="58432"/>
                    </a:lnTo>
                    <a:lnTo>
                      <a:pt x="99574" y="58432"/>
                    </a:lnTo>
                    <a:lnTo>
                      <a:pt x="82157" y="41015"/>
                    </a:lnTo>
                    <a:cubicBezTo>
                      <a:pt x="82157" y="18280"/>
                      <a:pt x="63727" y="-152"/>
                      <a:pt x="40990" y="-152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1" name="Freeform: Shape 1164">
                <a:extLst>
                  <a:ext uri="{FF2B5EF4-FFF2-40B4-BE49-F238E27FC236}">
                    <a16:creationId xmlns:a16="http://schemas.microsoft.com/office/drawing/2014/main" xmlns="" id="{330ED533-89F1-42D2-A852-15C1FB75D3E1}"/>
                  </a:ext>
                </a:extLst>
              </p:cNvPr>
              <p:cNvSpPr/>
              <p:nvPr/>
            </p:nvSpPr>
            <p:spPr>
              <a:xfrm>
                <a:off x="11570096" y="5552770"/>
                <a:ext cx="101813" cy="101546"/>
              </a:xfrm>
              <a:custGeom>
                <a:avLst/>
                <a:gdLst>
                  <a:gd name="connsiteX0" fmla="*/ -178 w 101813"/>
                  <a:gd name="connsiteY0" fmla="*/ 16529 h 101546"/>
                  <a:gd name="connsiteX1" fmla="*/ 25918 w 101813"/>
                  <a:gd name="connsiteY1" fmla="*/ 70 h 101546"/>
                  <a:gd name="connsiteX2" fmla="*/ 48321 w 101813"/>
                  <a:gd name="connsiteY2" fmla="*/ 18581 h 101546"/>
                  <a:gd name="connsiteX3" fmla="*/ 58278 w 101813"/>
                  <a:gd name="connsiteY3" fmla="*/ 46968 h 101546"/>
                  <a:gd name="connsiteX4" fmla="*/ 73784 w 101813"/>
                  <a:gd name="connsiteY4" fmla="*/ 72276 h 101546"/>
                  <a:gd name="connsiteX5" fmla="*/ 101635 w 101813"/>
                  <a:gd name="connsiteY5" fmla="*/ 73774 h 101546"/>
                  <a:gd name="connsiteX6" fmla="*/ 65828 w 101813"/>
                  <a:gd name="connsiteY6" fmla="*/ 101107 h 101546"/>
                  <a:gd name="connsiteX7" fmla="*/ 42296 w 101813"/>
                  <a:gd name="connsiteY7" fmla="*/ 85144 h 101546"/>
                  <a:gd name="connsiteX8" fmla="*/ 35915 w 101813"/>
                  <a:gd name="connsiteY8" fmla="*/ 60996 h 101546"/>
                  <a:gd name="connsiteX9" fmla="*/ 28217 w 101813"/>
                  <a:gd name="connsiteY9" fmla="*/ 37341 h 101546"/>
                  <a:gd name="connsiteX10" fmla="*/ 6360 w 101813"/>
                  <a:gd name="connsiteY10" fmla="*/ 29204 h 10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813" h="101546">
                    <a:moveTo>
                      <a:pt x="-178" y="16529"/>
                    </a:moveTo>
                    <a:cubicBezTo>
                      <a:pt x="3371" y="5435"/>
                      <a:pt x="14376" y="-1507"/>
                      <a:pt x="25918" y="70"/>
                    </a:cubicBezTo>
                    <a:cubicBezTo>
                      <a:pt x="35823" y="1725"/>
                      <a:pt x="43654" y="9687"/>
                      <a:pt x="48321" y="18581"/>
                    </a:cubicBezTo>
                    <a:cubicBezTo>
                      <a:pt x="52987" y="27473"/>
                      <a:pt x="55142" y="37426"/>
                      <a:pt x="58278" y="46968"/>
                    </a:cubicBezTo>
                    <a:cubicBezTo>
                      <a:pt x="61417" y="56507"/>
                      <a:pt x="65866" y="66099"/>
                      <a:pt x="73784" y="72276"/>
                    </a:cubicBezTo>
                    <a:cubicBezTo>
                      <a:pt x="81704" y="78451"/>
                      <a:pt x="93858" y="80126"/>
                      <a:pt x="101635" y="73774"/>
                    </a:cubicBezTo>
                    <a:cubicBezTo>
                      <a:pt x="99295" y="91210"/>
                      <a:pt x="83264" y="103447"/>
                      <a:pt x="65828" y="101107"/>
                    </a:cubicBezTo>
                    <a:cubicBezTo>
                      <a:pt x="55913" y="99777"/>
                      <a:pt x="47198" y="93865"/>
                      <a:pt x="42296" y="85144"/>
                    </a:cubicBezTo>
                    <a:cubicBezTo>
                      <a:pt x="38192" y="77841"/>
                      <a:pt x="37133" y="69283"/>
                      <a:pt x="35915" y="60996"/>
                    </a:cubicBezTo>
                    <a:cubicBezTo>
                      <a:pt x="34699" y="52709"/>
                      <a:pt x="33117" y="44133"/>
                      <a:pt x="28217" y="37341"/>
                    </a:cubicBezTo>
                    <a:cubicBezTo>
                      <a:pt x="23316" y="30547"/>
                      <a:pt x="14144" y="26110"/>
                      <a:pt x="6360" y="29204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2" name="Freeform: Shape 1165">
                <a:extLst>
                  <a:ext uri="{FF2B5EF4-FFF2-40B4-BE49-F238E27FC236}">
                    <a16:creationId xmlns:a16="http://schemas.microsoft.com/office/drawing/2014/main" xmlns="" id="{554B95EF-528D-49DE-BBFE-032C9C919CFA}"/>
                  </a:ext>
                </a:extLst>
              </p:cNvPr>
              <p:cNvSpPr/>
              <p:nvPr/>
            </p:nvSpPr>
            <p:spPr>
              <a:xfrm>
                <a:off x="10995426" y="5426772"/>
                <a:ext cx="104869" cy="191727"/>
              </a:xfrm>
              <a:custGeom>
                <a:avLst/>
                <a:gdLst>
                  <a:gd name="connsiteX0" fmla="*/ 69085 w 104869"/>
                  <a:gd name="connsiteY0" fmla="*/ 166241 h 191727"/>
                  <a:gd name="connsiteX1" fmla="*/ 69085 w 104869"/>
                  <a:gd name="connsiteY1" fmla="*/ 166241 h 191727"/>
                  <a:gd name="connsiteX2" fmla="*/ 15656 w 104869"/>
                  <a:gd name="connsiteY2" fmla="*/ 112809 h 191727"/>
                  <a:gd name="connsiteX3" fmla="*/ 15677 w 104869"/>
                  <a:gd name="connsiteY3" fmla="*/ 94703 h 191727"/>
                  <a:gd name="connsiteX4" fmla="*/ 39995 w 104869"/>
                  <a:gd name="connsiteY4" fmla="*/ -152 h 191727"/>
                  <a:gd name="connsiteX5" fmla="*/ -157 w 104869"/>
                  <a:gd name="connsiteY5" fmla="*/ 120037 h 191727"/>
                  <a:gd name="connsiteX6" fmla="*/ -177 w 104869"/>
                  <a:gd name="connsiteY6" fmla="*/ 138143 h 191727"/>
                  <a:gd name="connsiteX7" fmla="*/ 53251 w 104869"/>
                  <a:gd name="connsiteY7" fmla="*/ 191575 h 191727"/>
                  <a:gd name="connsiteX8" fmla="*/ 53251 w 104869"/>
                  <a:gd name="connsiteY8" fmla="*/ 191575 h 191727"/>
                  <a:gd name="connsiteX9" fmla="*/ 104691 w 104869"/>
                  <a:gd name="connsiteY9" fmla="*/ 152638 h 191727"/>
                  <a:gd name="connsiteX10" fmla="*/ 69085 w 104869"/>
                  <a:gd name="connsiteY10" fmla="*/ 166241 h 1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869" h="191727">
                    <a:moveTo>
                      <a:pt x="69085" y="166241"/>
                    </a:moveTo>
                    <a:lnTo>
                      <a:pt x="69085" y="166241"/>
                    </a:lnTo>
                    <a:cubicBezTo>
                      <a:pt x="39577" y="166236"/>
                      <a:pt x="15658" y="142316"/>
                      <a:pt x="15656" y="112809"/>
                    </a:cubicBezTo>
                    <a:cubicBezTo>
                      <a:pt x="15655" y="103144"/>
                      <a:pt x="15662" y="95755"/>
                      <a:pt x="15677" y="94703"/>
                    </a:cubicBezTo>
                    <a:cubicBezTo>
                      <a:pt x="16126" y="61602"/>
                      <a:pt x="24463" y="29083"/>
                      <a:pt x="39995" y="-152"/>
                    </a:cubicBezTo>
                    <a:cubicBezTo>
                      <a:pt x="14477" y="34781"/>
                      <a:pt x="446" y="76781"/>
                      <a:pt x="-157" y="120037"/>
                    </a:cubicBezTo>
                    <a:cubicBezTo>
                      <a:pt x="-171" y="121088"/>
                      <a:pt x="-179" y="128478"/>
                      <a:pt x="-177" y="138143"/>
                    </a:cubicBezTo>
                    <a:cubicBezTo>
                      <a:pt x="-176" y="167650"/>
                      <a:pt x="23744" y="191570"/>
                      <a:pt x="53251" y="191575"/>
                    </a:cubicBezTo>
                    <a:lnTo>
                      <a:pt x="53251" y="191575"/>
                    </a:lnTo>
                    <a:cubicBezTo>
                      <a:pt x="77177" y="191565"/>
                      <a:pt x="98185" y="175664"/>
                      <a:pt x="104691" y="152638"/>
                    </a:cubicBezTo>
                    <a:cubicBezTo>
                      <a:pt x="94908" y="161412"/>
                      <a:pt x="82225" y="166257"/>
                      <a:pt x="69085" y="166241"/>
                    </a:cubicBezTo>
                    <a:close/>
                  </a:path>
                </a:pathLst>
              </a:custGeom>
              <a:solidFill>
                <a:srgbClr val="3F3D5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3" name="Freeform: Shape 1166">
                <a:extLst>
                  <a:ext uri="{FF2B5EF4-FFF2-40B4-BE49-F238E27FC236}">
                    <a16:creationId xmlns:a16="http://schemas.microsoft.com/office/drawing/2014/main" xmlns="" id="{357FDB79-4EF0-481F-8EE4-44F3F53AEB59}"/>
                  </a:ext>
                </a:extLst>
              </p:cNvPr>
              <p:cNvSpPr/>
              <p:nvPr/>
            </p:nvSpPr>
            <p:spPr>
              <a:xfrm>
                <a:off x="11126501" y="5426907"/>
                <a:ext cx="194274" cy="167023"/>
              </a:xfrm>
              <a:custGeom>
                <a:avLst/>
                <a:gdLst>
                  <a:gd name="connsiteX0" fmla="*/ 81788 w 194274"/>
                  <a:gd name="connsiteY0" fmla="*/ 25299 h 167023"/>
                  <a:gd name="connsiteX1" fmla="*/ 178180 w 194274"/>
                  <a:gd name="connsiteY1" fmla="*/ 131360 h 167023"/>
                  <a:gd name="connsiteX2" fmla="*/ 169916 w 194274"/>
                  <a:gd name="connsiteY2" fmla="*/ 166871 h 167023"/>
                  <a:gd name="connsiteX3" fmla="*/ 158457 w 194274"/>
                  <a:gd name="connsiteY3" fmla="*/ 24029 h 167023"/>
                  <a:gd name="connsiteX4" fmla="*/ 15613 w 194274"/>
                  <a:gd name="connsiteY4" fmla="*/ 35487 h 167023"/>
                  <a:gd name="connsiteX5" fmla="*/ -178 w 194274"/>
                  <a:gd name="connsiteY5" fmla="*/ 60810 h 167023"/>
                  <a:gd name="connsiteX6" fmla="*/ 81788 w 194274"/>
                  <a:gd name="connsiteY6" fmla="*/ 25299 h 16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274" h="167023">
                    <a:moveTo>
                      <a:pt x="81788" y="25299"/>
                    </a:moveTo>
                    <a:cubicBezTo>
                      <a:pt x="137693" y="27970"/>
                      <a:pt x="180849" y="75455"/>
                      <a:pt x="178180" y="131360"/>
                    </a:cubicBezTo>
                    <a:cubicBezTo>
                      <a:pt x="177594" y="143599"/>
                      <a:pt x="174794" y="155631"/>
                      <a:pt x="169916" y="166871"/>
                    </a:cubicBezTo>
                    <a:cubicBezTo>
                      <a:pt x="206197" y="124263"/>
                      <a:pt x="201067" y="60310"/>
                      <a:pt x="158457" y="24029"/>
                    </a:cubicBezTo>
                    <a:cubicBezTo>
                      <a:pt x="115848" y="-12252"/>
                      <a:pt x="51894" y="-7122"/>
                      <a:pt x="15613" y="35487"/>
                    </a:cubicBezTo>
                    <a:cubicBezTo>
                      <a:pt x="9129" y="43103"/>
                      <a:pt x="3808" y="51636"/>
                      <a:pt x="-178" y="60810"/>
                    </a:cubicBezTo>
                    <a:cubicBezTo>
                      <a:pt x="20153" y="36895"/>
                      <a:pt x="50436" y="23775"/>
                      <a:pt x="81788" y="25299"/>
                    </a:cubicBezTo>
                    <a:close/>
                  </a:path>
                </a:pathLst>
              </a:custGeom>
              <a:solidFill>
                <a:srgbClr val="3F3D5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4" name="Freeform: Shape 1167">
                <a:extLst>
                  <a:ext uri="{FF2B5EF4-FFF2-40B4-BE49-F238E27FC236}">
                    <a16:creationId xmlns:a16="http://schemas.microsoft.com/office/drawing/2014/main" xmlns="" id="{9BBB750E-9379-412C-B158-B4EF84E78BF6}"/>
                  </a:ext>
                </a:extLst>
              </p:cNvPr>
              <p:cNvSpPr/>
              <p:nvPr/>
            </p:nvSpPr>
            <p:spPr>
              <a:xfrm>
                <a:off x="11152968" y="5709587"/>
                <a:ext cx="108990" cy="241417"/>
              </a:xfrm>
              <a:custGeom>
                <a:avLst/>
                <a:gdLst>
                  <a:gd name="connsiteX0" fmla="*/ 71759 w 108990"/>
                  <a:gd name="connsiteY0" fmla="*/ 215931 h 241417"/>
                  <a:gd name="connsiteX1" fmla="*/ 71759 w 108990"/>
                  <a:gd name="connsiteY1" fmla="*/ 215931 h 241417"/>
                  <a:gd name="connsiteX2" fmla="*/ 16674 w 108990"/>
                  <a:gd name="connsiteY2" fmla="*/ 161744 h 241417"/>
                  <a:gd name="connsiteX3" fmla="*/ 15656 w 108990"/>
                  <a:gd name="connsiteY3" fmla="*/ 62346 h 241417"/>
                  <a:gd name="connsiteX4" fmla="*/ 21790 w 108990"/>
                  <a:gd name="connsiteY4" fmla="*/ 19963 h 241417"/>
                  <a:gd name="connsiteX5" fmla="*/ 21771 w 108990"/>
                  <a:gd name="connsiteY5" fmla="*/ 19958 h 241417"/>
                  <a:gd name="connsiteX6" fmla="*/ 30470 w 108990"/>
                  <a:gd name="connsiteY6" fmla="*/ -152 h 241417"/>
                  <a:gd name="connsiteX7" fmla="*/ 5937 w 108990"/>
                  <a:gd name="connsiteY7" fmla="*/ 45292 h 241417"/>
                  <a:gd name="connsiteX8" fmla="*/ 5956 w 108990"/>
                  <a:gd name="connsiteY8" fmla="*/ 45296 h 241417"/>
                  <a:gd name="connsiteX9" fmla="*/ -178 w 108990"/>
                  <a:gd name="connsiteY9" fmla="*/ 87680 h 241417"/>
                  <a:gd name="connsiteX10" fmla="*/ 840 w 108990"/>
                  <a:gd name="connsiteY10" fmla="*/ 187078 h 241417"/>
                  <a:gd name="connsiteX11" fmla="*/ 55925 w 108990"/>
                  <a:gd name="connsiteY11" fmla="*/ 241265 h 241417"/>
                  <a:gd name="connsiteX12" fmla="*/ 55925 w 108990"/>
                  <a:gd name="connsiteY12" fmla="*/ 241265 h 241417"/>
                  <a:gd name="connsiteX13" fmla="*/ 108813 w 108990"/>
                  <a:gd name="connsiteY13" fmla="*/ 201604 h 241417"/>
                  <a:gd name="connsiteX14" fmla="*/ 71759 w 108990"/>
                  <a:gd name="connsiteY14" fmla="*/ 215931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990" h="241417">
                    <a:moveTo>
                      <a:pt x="71759" y="215931"/>
                    </a:moveTo>
                    <a:lnTo>
                      <a:pt x="71759" y="215931"/>
                    </a:lnTo>
                    <a:cubicBezTo>
                      <a:pt x="41683" y="215938"/>
                      <a:pt x="17162" y="191817"/>
                      <a:pt x="16674" y="161744"/>
                    </a:cubicBezTo>
                    <a:cubicBezTo>
                      <a:pt x="16003" y="119855"/>
                      <a:pt x="15656" y="68244"/>
                      <a:pt x="15656" y="62346"/>
                    </a:cubicBezTo>
                    <a:cubicBezTo>
                      <a:pt x="15646" y="47996"/>
                      <a:pt x="17713" y="33720"/>
                      <a:pt x="21790" y="19963"/>
                    </a:cubicBezTo>
                    <a:lnTo>
                      <a:pt x="21771" y="19958"/>
                    </a:lnTo>
                    <a:cubicBezTo>
                      <a:pt x="24178" y="13051"/>
                      <a:pt x="27085" y="6330"/>
                      <a:pt x="30470" y="-152"/>
                    </a:cubicBezTo>
                    <a:cubicBezTo>
                      <a:pt x="20080" y="13692"/>
                      <a:pt x="11811" y="29008"/>
                      <a:pt x="5937" y="45292"/>
                    </a:cubicBezTo>
                    <a:lnTo>
                      <a:pt x="5956" y="45296"/>
                    </a:lnTo>
                    <a:cubicBezTo>
                      <a:pt x="1879" y="59054"/>
                      <a:pt x="-187" y="73330"/>
                      <a:pt x="-178" y="87680"/>
                    </a:cubicBezTo>
                    <a:cubicBezTo>
                      <a:pt x="-178" y="93578"/>
                      <a:pt x="169" y="145189"/>
                      <a:pt x="840" y="187078"/>
                    </a:cubicBezTo>
                    <a:cubicBezTo>
                      <a:pt x="1328" y="217151"/>
                      <a:pt x="25850" y="241271"/>
                      <a:pt x="55925" y="241265"/>
                    </a:cubicBezTo>
                    <a:lnTo>
                      <a:pt x="55925" y="241265"/>
                    </a:lnTo>
                    <a:cubicBezTo>
                      <a:pt x="80407" y="241260"/>
                      <a:pt x="101950" y="225104"/>
                      <a:pt x="108813" y="201604"/>
                    </a:cubicBezTo>
                    <a:cubicBezTo>
                      <a:pt x="98684" y="210839"/>
                      <a:pt x="85466" y="215950"/>
                      <a:pt x="71759" y="215931"/>
                    </a:cubicBezTo>
                    <a:close/>
                  </a:path>
                </a:pathLst>
              </a:custGeom>
              <a:solidFill>
                <a:srgbClr val="3F3D5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5" name="Freeform: Shape 1168">
                <a:extLst>
                  <a:ext uri="{FF2B5EF4-FFF2-40B4-BE49-F238E27FC236}">
                    <a16:creationId xmlns:a16="http://schemas.microsoft.com/office/drawing/2014/main" xmlns="" id="{12C797D2-A7C6-4296-B332-E794E0B5D0B4}"/>
                  </a:ext>
                </a:extLst>
              </p:cNvPr>
              <p:cNvSpPr/>
              <p:nvPr/>
            </p:nvSpPr>
            <p:spPr>
              <a:xfrm>
                <a:off x="10729952" y="6079663"/>
                <a:ext cx="28650" cy="74875"/>
              </a:xfrm>
              <a:custGeom>
                <a:avLst/>
                <a:gdLst>
                  <a:gd name="connsiteX0" fmla="*/ 5 w 28650"/>
                  <a:gd name="connsiteY0" fmla="*/ 74875 h 74875"/>
                  <a:gd name="connsiteX1" fmla="*/ 19415 w 28650"/>
                  <a:gd name="connsiteY1" fmla="*/ 74874 h 74875"/>
                  <a:gd name="connsiteX2" fmla="*/ 28651 w 28650"/>
                  <a:gd name="connsiteY2" fmla="*/ 0 h 74875"/>
                  <a:gd name="connsiteX3" fmla="*/ 0 w 28650"/>
                  <a:gd name="connsiteY3" fmla="*/ 2 h 74875"/>
                  <a:gd name="connsiteX4" fmla="*/ 5 w 28650"/>
                  <a:gd name="connsiteY4" fmla="*/ 74875 h 7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50" h="74875">
                    <a:moveTo>
                      <a:pt x="5" y="74875"/>
                    </a:moveTo>
                    <a:lnTo>
                      <a:pt x="19415" y="74874"/>
                    </a:lnTo>
                    <a:lnTo>
                      <a:pt x="28651" y="0"/>
                    </a:lnTo>
                    <a:lnTo>
                      <a:pt x="0" y="2"/>
                    </a:lnTo>
                    <a:lnTo>
                      <a:pt x="5" y="74875"/>
                    </a:lnTo>
                    <a:close/>
                  </a:path>
                </a:pathLst>
              </a:custGeom>
              <a:solidFill>
                <a:srgbClr val="FFB8B8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6" name="Freeform: Shape 1169">
                <a:extLst>
                  <a:ext uri="{FF2B5EF4-FFF2-40B4-BE49-F238E27FC236}">
                    <a16:creationId xmlns:a16="http://schemas.microsoft.com/office/drawing/2014/main" xmlns="" id="{E8D9C63A-AC25-4D34-A5DB-2920ABE9A927}"/>
                  </a:ext>
                </a:extLst>
              </p:cNvPr>
              <p:cNvSpPr/>
              <p:nvPr/>
            </p:nvSpPr>
            <p:spPr>
              <a:xfrm rot="10799843">
                <a:off x="10725796" y="6148983"/>
                <a:ext cx="61008" cy="23571"/>
              </a:xfrm>
              <a:custGeom>
                <a:avLst/>
                <a:gdLst>
                  <a:gd name="connsiteX0" fmla="*/ -178 w 61008"/>
                  <a:gd name="connsiteY0" fmla="*/ -152 h 23571"/>
                  <a:gd name="connsiteX1" fmla="*/ 60831 w 61008"/>
                  <a:gd name="connsiteY1" fmla="*/ -152 h 23571"/>
                  <a:gd name="connsiteX2" fmla="*/ 60831 w 61008"/>
                  <a:gd name="connsiteY2" fmla="*/ -152 h 23571"/>
                  <a:gd name="connsiteX3" fmla="*/ 60831 w 61008"/>
                  <a:gd name="connsiteY3" fmla="*/ 23419 h 23571"/>
                  <a:gd name="connsiteX4" fmla="*/ 60831 w 61008"/>
                  <a:gd name="connsiteY4" fmla="*/ 23419 h 23571"/>
                  <a:gd name="connsiteX5" fmla="*/ 23394 w 61008"/>
                  <a:gd name="connsiteY5" fmla="*/ 23419 h 23571"/>
                  <a:gd name="connsiteX6" fmla="*/ -178 w 61008"/>
                  <a:gd name="connsiteY6" fmla="*/ -152 h 23571"/>
                  <a:gd name="connsiteX7" fmla="*/ -178 w 61008"/>
                  <a:gd name="connsiteY7" fmla="*/ -152 h 23571"/>
                  <a:gd name="connsiteX8" fmla="*/ -178 w 61008"/>
                  <a:gd name="connsiteY8" fmla="*/ -152 h 23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08" h="23571">
                    <a:moveTo>
                      <a:pt x="-178" y="-152"/>
                    </a:moveTo>
                    <a:lnTo>
                      <a:pt x="60831" y="-152"/>
                    </a:lnTo>
                    <a:lnTo>
                      <a:pt x="60831" y="-152"/>
                    </a:lnTo>
                    <a:lnTo>
                      <a:pt x="60831" y="23419"/>
                    </a:lnTo>
                    <a:lnTo>
                      <a:pt x="60831" y="23419"/>
                    </a:lnTo>
                    <a:lnTo>
                      <a:pt x="23394" y="23419"/>
                    </a:lnTo>
                    <a:cubicBezTo>
                      <a:pt x="10375" y="23419"/>
                      <a:pt x="-178" y="12864"/>
                      <a:pt x="-178" y="-152"/>
                    </a:cubicBezTo>
                    <a:lnTo>
                      <a:pt x="-178" y="-152"/>
                    </a:lnTo>
                    <a:lnTo>
                      <a:pt x="-178" y="-152"/>
                    </a:ln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7" name="Freeform: Shape 1170">
                <a:extLst>
                  <a:ext uri="{FF2B5EF4-FFF2-40B4-BE49-F238E27FC236}">
                    <a16:creationId xmlns:a16="http://schemas.microsoft.com/office/drawing/2014/main" xmlns="" id="{2034A793-9D02-40B4-A983-0CBB96CF4A2C}"/>
                  </a:ext>
                </a:extLst>
              </p:cNvPr>
              <p:cNvSpPr/>
              <p:nvPr/>
            </p:nvSpPr>
            <p:spPr>
              <a:xfrm>
                <a:off x="10660285" y="6079663"/>
                <a:ext cx="28650" cy="74875"/>
              </a:xfrm>
              <a:custGeom>
                <a:avLst/>
                <a:gdLst>
                  <a:gd name="connsiteX0" fmla="*/ 5 w 28650"/>
                  <a:gd name="connsiteY0" fmla="*/ 74875 h 74875"/>
                  <a:gd name="connsiteX1" fmla="*/ 19415 w 28650"/>
                  <a:gd name="connsiteY1" fmla="*/ 74874 h 74875"/>
                  <a:gd name="connsiteX2" fmla="*/ 28651 w 28650"/>
                  <a:gd name="connsiteY2" fmla="*/ 0 h 74875"/>
                  <a:gd name="connsiteX3" fmla="*/ 0 w 28650"/>
                  <a:gd name="connsiteY3" fmla="*/ 2 h 74875"/>
                  <a:gd name="connsiteX4" fmla="*/ 5 w 28650"/>
                  <a:gd name="connsiteY4" fmla="*/ 74875 h 7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50" h="74875">
                    <a:moveTo>
                      <a:pt x="5" y="74875"/>
                    </a:moveTo>
                    <a:lnTo>
                      <a:pt x="19415" y="74874"/>
                    </a:lnTo>
                    <a:lnTo>
                      <a:pt x="28651" y="0"/>
                    </a:lnTo>
                    <a:lnTo>
                      <a:pt x="0" y="2"/>
                    </a:lnTo>
                    <a:lnTo>
                      <a:pt x="5" y="74875"/>
                    </a:lnTo>
                    <a:close/>
                  </a:path>
                </a:pathLst>
              </a:custGeom>
              <a:solidFill>
                <a:srgbClr val="FFB8B8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8" name="Freeform: Shape 1171">
                <a:extLst>
                  <a:ext uri="{FF2B5EF4-FFF2-40B4-BE49-F238E27FC236}">
                    <a16:creationId xmlns:a16="http://schemas.microsoft.com/office/drawing/2014/main" xmlns="" id="{46E63DD4-D6DA-4339-BBB8-D163A9247425}"/>
                  </a:ext>
                </a:extLst>
              </p:cNvPr>
              <p:cNvSpPr/>
              <p:nvPr/>
            </p:nvSpPr>
            <p:spPr>
              <a:xfrm rot="10799843">
                <a:off x="10656129" y="6148996"/>
                <a:ext cx="61008" cy="23571"/>
              </a:xfrm>
              <a:custGeom>
                <a:avLst/>
                <a:gdLst>
                  <a:gd name="connsiteX0" fmla="*/ -178 w 61008"/>
                  <a:gd name="connsiteY0" fmla="*/ -152 h 23571"/>
                  <a:gd name="connsiteX1" fmla="*/ 60831 w 61008"/>
                  <a:gd name="connsiteY1" fmla="*/ -152 h 23571"/>
                  <a:gd name="connsiteX2" fmla="*/ 60831 w 61008"/>
                  <a:gd name="connsiteY2" fmla="*/ -152 h 23571"/>
                  <a:gd name="connsiteX3" fmla="*/ 60831 w 61008"/>
                  <a:gd name="connsiteY3" fmla="*/ 23419 h 23571"/>
                  <a:gd name="connsiteX4" fmla="*/ 60831 w 61008"/>
                  <a:gd name="connsiteY4" fmla="*/ 23419 h 23571"/>
                  <a:gd name="connsiteX5" fmla="*/ 23394 w 61008"/>
                  <a:gd name="connsiteY5" fmla="*/ 23419 h 23571"/>
                  <a:gd name="connsiteX6" fmla="*/ -178 w 61008"/>
                  <a:gd name="connsiteY6" fmla="*/ -152 h 23571"/>
                  <a:gd name="connsiteX7" fmla="*/ -178 w 61008"/>
                  <a:gd name="connsiteY7" fmla="*/ -152 h 23571"/>
                  <a:gd name="connsiteX8" fmla="*/ -178 w 61008"/>
                  <a:gd name="connsiteY8" fmla="*/ -152 h 23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08" h="23571">
                    <a:moveTo>
                      <a:pt x="-178" y="-152"/>
                    </a:moveTo>
                    <a:lnTo>
                      <a:pt x="60831" y="-152"/>
                    </a:lnTo>
                    <a:lnTo>
                      <a:pt x="60831" y="-152"/>
                    </a:lnTo>
                    <a:lnTo>
                      <a:pt x="60831" y="23419"/>
                    </a:lnTo>
                    <a:lnTo>
                      <a:pt x="60831" y="23419"/>
                    </a:lnTo>
                    <a:lnTo>
                      <a:pt x="23394" y="23419"/>
                    </a:lnTo>
                    <a:cubicBezTo>
                      <a:pt x="10375" y="23419"/>
                      <a:pt x="-178" y="12864"/>
                      <a:pt x="-178" y="-152"/>
                    </a:cubicBezTo>
                    <a:lnTo>
                      <a:pt x="-178" y="-152"/>
                    </a:lnTo>
                    <a:lnTo>
                      <a:pt x="-178" y="-152"/>
                    </a:ln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29" name="Freeform: Shape 1172">
                <a:extLst>
                  <a:ext uri="{FF2B5EF4-FFF2-40B4-BE49-F238E27FC236}">
                    <a16:creationId xmlns:a16="http://schemas.microsoft.com/office/drawing/2014/main" xmlns="" id="{F8F9E095-6EC8-4F4F-BA39-FBFF93A9A454}"/>
                  </a:ext>
                </a:extLst>
              </p:cNvPr>
              <p:cNvSpPr/>
              <p:nvPr/>
            </p:nvSpPr>
            <p:spPr>
              <a:xfrm>
                <a:off x="10651281" y="5871741"/>
                <a:ext cx="137092" cy="259781"/>
              </a:xfrm>
              <a:custGeom>
                <a:avLst/>
                <a:gdLst>
                  <a:gd name="connsiteX0" fmla="*/ 25795 w 137092"/>
                  <a:gd name="connsiteY0" fmla="*/ 259618 h 259781"/>
                  <a:gd name="connsiteX1" fmla="*/ 6834 w 137092"/>
                  <a:gd name="connsiteY1" fmla="*/ 258620 h 259781"/>
                  <a:gd name="connsiteX2" fmla="*/ -167 w 137092"/>
                  <a:gd name="connsiteY2" fmla="*/ 250841 h 259781"/>
                  <a:gd name="connsiteX3" fmla="*/ -162 w 137092"/>
                  <a:gd name="connsiteY3" fmla="*/ 250756 h 259781"/>
                  <a:gd name="connsiteX4" fmla="*/ 22500 w 137092"/>
                  <a:gd name="connsiteY4" fmla="*/ -152 h 259781"/>
                  <a:gd name="connsiteX5" fmla="*/ 126861 w 137092"/>
                  <a:gd name="connsiteY5" fmla="*/ 28008 h 259781"/>
                  <a:gd name="connsiteX6" fmla="*/ 136915 w 137092"/>
                  <a:gd name="connsiteY6" fmla="*/ 25265 h 259781"/>
                  <a:gd name="connsiteX7" fmla="*/ 105473 w 137092"/>
                  <a:gd name="connsiteY7" fmla="*/ 247386 h 259781"/>
                  <a:gd name="connsiteX8" fmla="*/ 98573 w 137092"/>
                  <a:gd name="connsiteY8" fmla="*/ 253631 h 259781"/>
                  <a:gd name="connsiteX9" fmla="*/ 78133 w 137092"/>
                  <a:gd name="connsiteY9" fmla="*/ 254584 h 259781"/>
                  <a:gd name="connsiteX10" fmla="*/ 70333 w 137092"/>
                  <a:gd name="connsiteY10" fmla="*/ 247605 h 259781"/>
                  <a:gd name="connsiteX11" fmla="*/ 70324 w 137092"/>
                  <a:gd name="connsiteY11" fmla="*/ 246990 h 259781"/>
                  <a:gd name="connsiteX12" fmla="*/ 74027 w 137092"/>
                  <a:gd name="connsiteY12" fmla="*/ 113678 h 259781"/>
                  <a:gd name="connsiteX13" fmla="*/ 71630 w 137092"/>
                  <a:gd name="connsiteY13" fmla="*/ 111143 h 259781"/>
                  <a:gd name="connsiteX14" fmla="*/ 69146 w 137092"/>
                  <a:gd name="connsiteY14" fmla="*/ 113108 h 259781"/>
                  <a:gd name="connsiteX15" fmla="*/ 33430 w 137092"/>
                  <a:gd name="connsiteY15" fmla="*/ 253729 h 259781"/>
                  <a:gd name="connsiteX16" fmla="*/ 26196 w 137092"/>
                  <a:gd name="connsiteY16" fmla="*/ 259629 h 259781"/>
                  <a:gd name="connsiteX17" fmla="*/ 25795 w 137092"/>
                  <a:gd name="connsiteY17" fmla="*/ 259618 h 25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7092" h="259781">
                    <a:moveTo>
                      <a:pt x="25795" y="259618"/>
                    </a:moveTo>
                    <a:lnTo>
                      <a:pt x="6834" y="258620"/>
                    </a:lnTo>
                    <a:cubicBezTo>
                      <a:pt x="2753" y="258405"/>
                      <a:pt x="-383" y="254923"/>
                      <a:pt x="-167" y="250841"/>
                    </a:cubicBezTo>
                    <a:cubicBezTo>
                      <a:pt x="-166" y="250813"/>
                      <a:pt x="-164" y="250784"/>
                      <a:pt x="-162" y="250756"/>
                    </a:cubicBezTo>
                    <a:lnTo>
                      <a:pt x="22500" y="-152"/>
                    </a:lnTo>
                    <a:lnTo>
                      <a:pt x="126861" y="28008"/>
                    </a:lnTo>
                    <a:lnTo>
                      <a:pt x="136915" y="25265"/>
                    </a:lnTo>
                    <a:lnTo>
                      <a:pt x="105473" y="247386"/>
                    </a:lnTo>
                    <a:cubicBezTo>
                      <a:pt x="104920" y="250829"/>
                      <a:pt x="102051" y="253425"/>
                      <a:pt x="98573" y="253631"/>
                    </a:cubicBezTo>
                    <a:lnTo>
                      <a:pt x="78133" y="254584"/>
                    </a:lnTo>
                    <a:cubicBezTo>
                      <a:pt x="74051" y="254811"/>
                      <a:pt x="70560" y="251687"/>
                      <a:pt x="70333" y="247605"/>
                    </a:cubicBezTo>
                    <a:cubicBezTo>
                      <a:pt x="70321" y="247401"/>
                      <a:pt x="70319" y="247196"/>
                      <a:pt x="70324" y="246990"/>
                    </a:cubicBezTo>
                    <a:lnTo>
                      <a:pt x="74027" y="113678"/>
                    </a:lnTo>
                    <a:cubicBezTo>
                      <a:pt x="74065" y="112317"/>
                      <a:pt x="72993" y="111181"/>
                      <a:pt x="71630" y="111143"/>
                    </a:cubicBezTo>
                    <a:cubicBezTo>
                      <a:pt x="70436" y="111108"/>
                      <a:pt x="69388" y="111938"/>
                      <a:pt x="69146" y="113108"/>
                    </a:cubicBezTo>
                    <a:lnTo>
                      <a:pt x="33430" y="253729"/>
                    </a:lnTo>
                    <a:cubicBezTo>
                      <a:pt x="32735" y="257170"/>
                      <a:pt x="29706" y="259640"/>
                      <a:pt x="26196" y="259629"/>
                    </a:cubicBezTo>
                    <a:cubicBezTo>
                      <a:pt x="26063" y="259629"/>
                      <a:pt x="25930" y="259626"/>
                      <a:pt x="25795" y="259618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0" name="Freeform: Shape 1173">
                <a:extLst>
                  <a:ext uri="{FF2B5EF4-FFF2-40B4-BE49-F238E27FC236}">
                    <a16:creationId xmlns:a16="http://schemas.microsoft.com/office/drawing/2014/main" xmlns="" id="{1CF66E59-BA95-4107-8761-A5ED6784053A}"/>
                  </a:ext>
                </a:extLst>
              </p:cNvPr>
              <p:cNvSpPr/>
              <p:nvPr/>
            </p:nvSpPr>
            <p:spPr>
              <a:xfrm>
                <a:off x="10694553" y="5588667"/>
                <a:ext cx="77777" cy="77777"/>
              </a:xfrm>
              <a:custGeom>
                <a:avLst/>
                <a:gdLst>
                  <a:gd name="connsiteX0" fmla="*/ 77778 w 77777"/>
                  <a:gd name="connsiteY0" fmla="*/ 38889 h 77777"/>
                  <a:gd name="connsiteX1" fmla="*/ 38889 w 77777"/>
                  <a:gd name="connsiteY1" fmla="*/ 77778 h 77777"/>
                  <a:gd name="connsiteX2" fmla="*/ 0 w 77777"/>
                  <a:gd name="connsiteY2" fmla="*/ 38889 h 77777"/>
                  <a:gd name="connsiteX3" fmla="*/ 38889 w 77777"/>
                  <a:gd name="connsiteY3" fmla="*/ 0 h 77777"/>
                  <a:gd name="connsiteX4" fmla="*/ 77778 w 77777"/>
                  <a:gd name="connsiteY4" fmla="*/ 38889 h 7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77" h="77777">
                    <a:moveTo>
                      <a:pt x="77778" y="38889"/>
                    </a:moveTo>
                    <a:cubicBezTo>
                      <a:pt x="77778" y="60367"/>
                      <a:pt x="60367" y="77778"/>
                      <a:pt x="38889" y="77778"/>
                    </a:cubicBezTo>
                    <a:cubicBezTo>
                      <a:pt x="17411" y="77778"/>
                      <a:pt x="0" y="60367"/>
                      <a:pt x="0" y="38889"/>
                    </a:cubicBezTo>
                    <a:cubicBezTo>
                      <a:pt x="0" y="17411"/>
                      <a:pt x="17411" y="0"/>
                      <a:pt x="38889" y="0"/>
                    </a:cubicBezTo>
                    <a:cubicBezTo>
                      <a:pt x="60367" y="0"/>
                      <a:pt x="77778" y="17411"/>
                      <a:pt x="77778" y="38889"/>
                    </a:cubicBezTo>
                    <a:close/>
                  </a:path>
                </a:pathLst>
              </a:custGeom>
              <a:solidFill>
                <a:srgbClr val="FFB8B8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1" name="Freeform: Shape 1174">
                <a:extLst>
                  <a:ext uri="{FF2B5EF4-FFF2-40B4-BE49-F238E27FC236}">
                    <a16:creationId xmlns:a16="http://schemas.microsoft.com/office/drawing/2014/main" xmlns="" id="{6C1C0D08-ED15-430D-8EAF-145F59064AE8}"/>
                  </a:ext>
                </a:extLst>
              </p:cNvPr>
              <p:cNvSpPr/>
              <p:nvPr/>
            </p:nvSpPr>
            <p:spPr>
              <a:xfrm>
                <a:off x="10668627" y="5680196"/>
                <a:ext cx="120962" cy="230819"/>
              </a:xfrm>
              <a:custGeom>
                <a:avLst/>
                <a:gdLst>
                  <a:gd name="connsiteX0" fmla="*/ -109 w 120962"/>
                  <a:gd name="connsiteY0" fmla="*/ 61461 h 230819"/>
                  <a:gd name="connsiteX1" fmla="*/ 4166 w 120962"/>
                  <a:gd name="connsiteY1" fmla="*/ 153719 h 230819"/>
                  <a:gd name="connsiteX2" fmla="*/ 5713 w 120962"/>
                  <a:gd name="connsiteY2" fmla="*/ 187284 h 230819"/>
                  <a:gd name="connsiteX3" fmla="*/ 10580 w 120962"/>
                  <a:gd name="connsiteY3" fmla="*/ 193895 h 230819"/>
                  <a:gd name="connsiteX4" fmla="*/ 110863 w 120962"/>
                  <a:gd name="connsiteY4" fmla="*/ 230224 h 230819"/>
                  <a:gd name="connsiteX5" fmla="*/ 113397 w 120962"/>
                  <a:gd name="connsiteY5" fmla="*/ 230667 h 230819"/>
                  <a:gd name="connsiteX6" fmla="*/ 120785 w 120962"/>
                  <a:gd name="connsiteY6" fmla="*/ 223350 h 230819"/>
                  <a:gd name="connsiteX7" fmla="*/ 120780 w 120962"/>
                  <a:gd name="connsiteY7" fmla="*/ 223086 h 230819"/>
                  <a:gd name="connsiteX8" fmla="*/ 116670 w 120962"/>
                  <a:gd name="connsiteY8" fmla="*/ 57202 h 230819"/>
                  <a:gd name="connsiteX9" fmla="*/ 67991 w 120962"/>
                  <a:gd name="connsiteY9" fmla="*/ 713 h 230819"/>
                  <a:gd name="connsiteX10" fmla="*/ 65047 w 120962"/>
                  <a:gd name="connsiteY10" fmla="*/ 285 h 230819"/>
                  <a:gd name="connsiteX11" fmla="*/ 18869 w 120962"/>
                  <a:gd name="connsiteY11" fmla="*/ 15234 h 230819"/>
                  <a:gd name="connsiteX12" fmla="*/ -109 w 120962"/>
                  <a:gd name="connsiteY12" fmla="*/ 61461 h 230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62" h="230819">
                    <a:moveTo>
                      <a:pt x="-109" y="61461"/>
                    </a:moveTo>
                    <a:lnTo>
                      <a:pt x="4166" y="153719"/>
                    </a:lnTo>
                    <a:lnTo>
                      <a:pt x="5713" y="187284"/>
                    </a:lnTo>
                    <a:cubicBezTo>
                      <a:pt x="5838" y="190274"/>
                      <a:pt x="7763" y="192888"/>
                      <a:pt x="10580" y="193895"/>
                    </a:cubicBezTo>
                    <a:lnTo>
                      <a:pt x="110863" y="230224"/>
                    </a:lnTo>
                    <a:cubicBezTo>
                      <a:pt x="111674" y="230524"/>
                      <a:pt x="112532" y="230675"/>
                      <a:pt x="113397" y="230667"/>
                    </a:cubicBezTo>
                    <a:cubicBezTo>
                      <a:pt x="117457" y="230687"/>
                      <a:pt x="120764" y="227411"/>
                      <a:pt x="120785" y="223350"/>
                    </a:cubicBezTo>
                    <a:cubicBezTo>
                      <a:pt x="120785" y="223261"/>
                      <a:pt x="120783" y="223174"/>
                      <a:pt x="120780" y="223086"/>
                    </a:cubicBezTo>
                    <a:lnTo>
                      <a:pt x="116670" y="57202"/>
                    </a:lnTo>
                    <a:cubicBezTo>
                      <a:pt x="116112" y="29126"/>
                      <a:pt x="95676" y="5411"/>
                      <a:pt x="67991" y="713"/>
                    </a:cubicBezTo>
                    <a:cubicBezTo>
                      <a:pt x="67020" y="564"/>
                      <a:pt x="66034" y="417"/>
                      <a:pt x="65047" y="285"/>
                    </a:cubicBezTo>
                    <a:cubicBezTo>
                      <a:pt x="48201" y="-1806"/>
                      <a:pt x="31293" y="3667"/>
                      <a:pt x="18869" y="15234"/>
                    </a:cubicBezTo>
                    <a:cubicBezTo>
                      <a:pt x="6002" y="27068"/>
                      <a:pt x="-950" y="44000"/>
                      <a:pt x="-109" y="61461"/>
                    </a:cubicBezTo>
                    <a:close/>
                  </a:path>
                </a:pathLst>
              </a:custGeom>
              <a:solidFill>
                <a:srgbClr val="CCCCCC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2" name="Freeform: Shape 1175">
                <a:extLst>
                  <a:ext uri="{FF2B5EF4-FFF2-40B4-BE49-F238E27FC236}">
                    <a16:creationId xmlns:a16="http://schemas.microsoft.com/office/drawing/2014/main" xmlns="" id="{22B6303C-8095-4696-9C83-1EB0A40BB3F3}"/>
                  </a:ext>
                </a:extLst>
              </p:cNvPr>
              <p:cNvSpPr/>
              <p:nvPr/>
            </p:nvSpPr>
            <p:spPr>
              <a:xfrm>
                <a:off x="10785066" y="5821015"/>
                <a:ext cx="63358" cy="71896"/>
              </a:xfrm>
              <a:custGeom>
                <a:avLst/>
                <a:gdLst>
                  <a:gd name="connsiteX0" fmla="*/ 42331 w 63358"/>
                  <a:gd name="connsiteY0" fmla="*/ 70994 h 71896"/>
                  <a:gd name="connsiteX1" fmla="*/ 31835 w 63358"/>
                  <a:gd name="connsiteY1" fmla="*/ 51053 h 71896"/>
                  <a:gd name="connsiteX2" fmla="*/ 33830 w 63358"/>
                  <a:gd name="connsiteY2" fmla="*/ 46884 h 71896"/>
                  <a:gd name="connsiteX3" fmla="*/ -178 w 63358"/>
                  <a:gd name="connsiteY3" fmla="*/ 1665 h 71896"/>
                  <a:gd name="connsiteX4" fmla="*/ 29168 w 63358"/>
                  <a:gd name="connsiteY4" fmla="*/ -152 h 71896"/>
                  <a:gd name="connsiteX5" fmla="*/ 56963 w 63358"/>
                  <a:gd name="connsiteY5" fmla="*/ 43069 h 71896"/>
                  <a:gd name="connsiteX6" fmla="*/ 59836 w 63358"/>
                  <a:gd name="connsiteY6" fmla="*/ 65527 h 71896"/>
                  <a:gd name="connsiteX7" fmla="*/ 42331 w 63358"/>
                  <a:gd name="connsiteY7" fmla="*/ 70994 h 7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58" h="71896">
                    <a:moveTo>
                      <a:pt x="42331" y="70994"/>
                    </a:moveTo>
                    <a:cubicBezTo>
                      <a:pt x="33925" y="68386"/>
                      <a:pt x="29225" y="59458"/>
                      <a:pt x="31835" y="51053"/>
                    </a:cubicBezTo>
                    <a:cubicBezTo>
                      <a:pt x="32294" y="49575"/>
                      <a:pt x="32965" y="48170"/>
                      <a:pt x="33830" y="46884"/>
                    </a:cubicBezTo>
                    <a:lnTo>
                      <a:pt x="-178" y="1665"/>
                    </a:lnTo>
                    <a:lnTo>
                      <a:pt x="29168" y="-152"/>
                    </a:lnTo>
                    <a:lnTo>
                      <a:pt x="56963" y="43069"/>
                    </a:lnTo>
                    <a:cubicBezTo>
                      <a:pt x="63958" y="48477"/>
                      <a:pt x="65245" y="58532"/>
                      <a:pt x="59836" y="65527"/>
                    </a:cubicBezTo>
                    <a:cubicBezTo>
                      <a:pt x="55726" y="70842"/>
                      <a:pt x="48735" y="73026"/>
                      <a:pt x="42331" y="70994"/>
                    </a:cubicBezTo>
                    <a:close/>
                  </a:path>
                </a:pathLst>
              </a:custGeom>
              <a:solidFill>
                <a:srgbClr val="FFB8B8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3" name="Freeform: Shape 1176">
                <a:extLst>
                  <a:ext uri="{FF2B5EF4-FFF2-40B4-BE49-F238E27FC236}">
                    <a16:creationId xmlns:a16="http://schemas.microsoft.com/office/drawing/2014/main" xmlns="" id="{3A87E057-1A36-4282-952D-69CE30FAE408}"/>
                  </a:ext>
                </a:extLst>
              </p:cNvPr>
              <p:cNvSpPr/>
              <p:nvPr/>
            </p:nvSpPr>
            <p:spPr>
              <a:xfrm>
                <a:off x="10746856" y="5706424"/>
                <a:ext cx="89752" cy="153999"/>
              </a:xfrm>
              <a:custGeom>
                <a:avLst/>
                <a:gdLst>
                  <a:gd name="connsiteX0" fmla="*/ 56629 w 89752"/>
                  <a:gd name="connsiteY0" fmla="*/ 153293 h 153999"/>
                  <a:gd name="connsiteX1" fmla="*/ 52606 w 89752"/>
                  <a:gd name="connsiteY1" fmla="*/ 149306 h 153999"/>
                  <a:gd name="connsiteX2" fmla="*/ 1371 w 89752"/>
                  <a:gd name="connsiteY2" fmla="*/ 27237 h 153999"/>
                  <a:gd name="connsiteX3" fmla="*/ 11910 w 89752"/>
                  <a:gd name="connsiteY3" fmla="*/ 1397 h 153999"/>
                  <a:gd name="connsiteX4" fmla="*/ 37752 w 89752"/>
                  <a:gd name="connsiteY4" fmla="*/ 11935 h 153999"/>
                  <a:gd name="connsiteX5" fmla="*/ 37763 w 89752"/>
                  <a:gd name="connsiteY5" fmla="*/ 11962 h 153999"/>
                  <a:gd name="connsiteX6" fmla="*/ 88999 w 89752"/>
                  <a:gd name="connsiteY6" fmla="*/ 134033 h 153999"/>
                  <a:gd name="connsiteX7" fmla="*/ 85039 w 89752"/>
                  <a:gd name="connsiteY7" fmla="*/ 143720 h 153999"/>
                  <a:gd name="connsiteX8" fmla="*/ 62294 w 89752"/>
                  <a:gd name="connsiteY8" fmla="*/ 153266 h 153999"/>
                  <a:gd name="connsiteX9" fmla="*/ 56629 w 89752"/>
                  <a:gd name="connsiteY9" fmla="*/ 153293 h 15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752" h="153999">
                    <a:moveTo>
                      <a:pt x="56629" y="153293"/>
                    </a:moveTo>
                    <a:cubicBezTo>
                      <a:pt x="54810" y="152555"/>
                      <a:pt x="53361" y="151119"/>
                      <a:pt x="52606" y="149306"/>
                    </a:cubicBezTo>
                    <a:lnTo>
                      <a:pt x="1371" y="27237"/>
                    </a:lnTo>
                    <a:cubicBezTo>
                      <a:pt x="-2855" y="17192"/>
                      <a:pt x="1864" y="5621"/>
                      <a:pt x="11910" y="1397"/>
                    </a:cubicBezTo>
                    <a:cubicBezTo>
                      <a:pt x="21957" y="-2829"/>
                      <a:pt x="33526" y="1889"/>
                      <a:pt x="37752" y="11935"/>
                    </a:cubicBezTo>
                    <a:cubicBezTo>
                      <a:pt x="37755" y="11945"/>
                      <a:pt x="37760" y="11954"/>
                      <a:pt x="37763" y="11962"/>
                    </a:cubicBezTo>
                    <a:lnTo>
                      <a:pt x="88999" y="134033"/>
                    </a:lnTo>
                    <a:cubicBezTo>
                      <a:pt x="90574" y="137801"/>
                      <a:pt x="88804" y="142135"/>
                      <a:pt x="85039" y="143720"/>
                    </a:cubicBezTo>
                    <a:lnTo>
                      <a:pt x="62294" y="153266"/>
                    </a:lnTo>
                    <a:cubicBezTo>
                      <a:pt x="60484" y="154032"/>
                      <a:pt x="58445" y="154042"/>
                      <a:pt x="56629" y="153293"/>
                    </a:cubicBezTo>
                    <a:close/>
                  </a:path>
                </a:pathLst>
              </a:custGeom>
              <a:solidFill>
                <a:srgbClr val="CCCCCC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4" name="Freeform: Shape 1177">
                <a:extLst>
                  <a:ext uri="{FF2B5EF4-FFF2-40B4-BE49-F238E27FC236}">
                    <a16:creationId xmlns:a16="http://schemas.microsoft.com/office/drawing/2014/main" xmlns="" id="{6B4AD76B-143B-4A12-A931-718B8D085001}"/>
                  </a:ext>
                </a:extLst>
              </p:cNvPr>
              <p:cNvSpPr/>
              <p:nvPr/>
            </p:nvSpPr>
            <p:spPr>
              <a:xfrm>
                <a:off x="10720064" y="5757198"/>
                <a:ext cx="136064" cy="146954"/>
              </a:xfrm>
              <a:custGeom>
                <a:avLst/>
                <a:gdLst>
                  <a:gd name="connsiteX0" fmla="*/ 698 w 136064"/>
                  <a:gd name="connsiteY0" fmla="*/ 98214 h 146954"/>
                  <a:gd name="connsiteX1" fmla="*/ 49907 w 136064"/>
                  <a:gd name="connsiteY1" fmla="*/ 3990 h 146954"/>
                  <a:gd name="connsiteX2" fmla="*/ 60318 w 136064"/>
                  <a:gd name="connsiteY2" fmla="*/ 723 h 146954"/>
                  <a:gd name="connsiteX3" fmla="*/ 131744 w 136064"/>
                  <a:gd name="connsiteY3" fmla="*/ 38027 h 146954"/>
                  <a:gd name="connsiteX4" fmla="*/ 135013 w 136064"/>
                  <a:gd name="connsiteY4" fmla="*/ 48438 h 146954"/>
                  <a:gd name="connsiteX5" fmla="*/ 85803 w 136064"/>
                  <a:gd name="connsiteY5" fmla="*/ 142660 h 146954"/>
                  <a:gd name="connsiteX6" fmla="*/ 75393 w 136064"/>
                  <a:gd name="connsiteY6" fmla="*/ 145928 h 146954"/>
                  <a:gd name="connsiteX7" fmla="*/ 3964 w 136064"/>
                  <a:gd name="connsiteY7" fmla="*/ 108624 h 146954"/>
                  <a:gd name="connsiteX8" fmla="*/ 698 w 136064"/>
                  <a:gd name="connsiteY8" fmla="*/ 98214 h 14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64" h="146954">
                    <a:moveTo>
                      <a:pt x="698" y="98214"/>
                    </a:moveTo>
                    <a:lnTo>
                      <a:pt x="49907" y="3990"/>
                    </a:lnTo>
                    <a:cubicBezTo>
                      <a:pt x="51883" y="217"/>
                      <a:pt x="56540" y="-1245"/>
                      <a:pt x="60318" y="723"/>
                    </a:cubicBezTo>
                    <a:lnTo>
                      <a:pt x="131744" y="38027"/>
                    </a:lnTo>
                    <a:cubicBezTo>
                      <a:pt x="135518" y="40003"/>
                      <a:pt x="136979" y="44660"/>
                      <a:pt x="135013" y="48438"/>
                    </a:cubicBezTo>
                    <a:lnTo>
                      <a:pt x="85803" y="142660"/>
                    </a:lnTo>
                    <a:cubicBezTo>
                      <a:pt x="83827" y="146433"/>
                      <a:pt x="79169" y="147895"/>
                      <a:pt x="75393" y="145928"/>
                    </a:cubicBezTo>
                    <a:lnTo>
                      <a:pt x="3964" y="108624"/>
                    </a:lnTo>
                    <a:cubicBezTo>
                      <a:pt x="191" y="106648"/>
                      <a:pt x="-1270" y="101992"/>
                      <a:pt x="698" y="98214"/>
                    </a:cubicBezTo>
                    <a:close/>
                  </a:path>
                </a:pathLst>
              </a:custGeom>
              <a:solidFill>
                <a:srgbClr val="3F3D56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5" name="Freeform: Shape 1178">
                <a:extLst>
                  <a:ext uri="{FF2B5EF4-FFF2-40B4-BE49-F238E27FC236}">
                    <a16:creationId xmlns:a16="http://schemas.microsoft.com/office/drawing/2014/main" xmlns="" id="{77FA4003-3503-4F76-9E7B-927882AA411C}"/>
                  </a:ext>
                </a:extLst>
              </p:cNvPr>
              <p:cNvSpPr/>
              <p:nvPr/>
            </p:nvSpPr>
            <p:spPr>
              <a:xfrm>
                <a:off x="10682143" y="5774175"/>
                <a:ext cx="72860" cy="60083"/>
              </a:xfrm>
              <a:custGeom>
                <a:avLst/>
                <a:gdLst>
                  <a:gd name="connsiteX0" fmla="*/ 71621 w 72860"/>
                  <a:gd name="connsiteY0" fmla="*/ 38189 h 60083"/>
                  <a:gd name="connsiteX1" fmla="*/ 51095 w 72860"/>
                  <a:gd name="connsiteY1" fmla="*/ 28888 h 60083"/>
                  <a:gd name="connsiteX2" fmla="*/ 47052 w 72860"/>
                  <a:gd name="connsiteY2" fmla="*/ 31127 h 60083"/>
                  <a:gd name="connsiteX3" fmla="*/ -99 w 72860"/>
                  <a:gd name="connsiteY3" fmla="*/ -152 h 60083"/>
                  <a:gd name="connsiteX4" fmla="*/ -178 w 72860"/>
                  <a:gd name="connsiteY4" fmla="*/ 29251 h 60083"/>
                  <a:gd name="connsiteX5" fmla="*/ 44608 w 72860"/>
                  <a:gd name="connsiteY5" fmla="*/ 54445 h 60083"/>
                  <a:gd name="connsiteX6" fmla="*/ 67196 w 72860"/>
                  <a:gd name="connsiteY6" fmla="*/ 55987 h 60083"/>
                  <a:gd name="connsiteX7" fmla="*/ 71621 w 72860"/>
                  <a:gd name="connsiteY7" fmla="*/ 38189 h 6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860" h="60083">
                    <a:moveTo>
                      <a:pt x="71621" y="38189"/>
                    </a:moveTo>
                    <a:cubicBezTo>
                      <a:pt x="68521" y="29952"/>
                      <a:pt x="59331" y="25788"/>
                      <a:pt x="51095" y="28888"/>
                    </a:cubicBezTo>
                    <a:cubicBezTo>
                      <a:pt x="49646" y="29434"/>
                      <a:pt x="48284" y="30188"/>
                      <a:pt x="47052" y="31127"/>
                    </a:cubicBezTo>
                    <a:lnTo>
                      <a:pt x="-99" y="-152"/>
                    </a:lnTo>
                    <a:lnTo>
                      <a:pt x="-178" y="29251"/>
                    </a:lnTo>
                    <a:lnTo>
                      <a:pt x="44608" y="54445"/>
                    </a:lnTo>
                    <a:cubicBezTo>
                      <a:pt x="50420" y="61108"/>
                      <a:pt x="60533" y="61798"/>
                      <a:pt x="67196" y="55987"/>
                    </a:cubicBezTo>
                    <a:cubicBezTo>
                      <a:pt x="72259" y="51571"/>
                      <a:pt x="74026" y="44462"/>
                      <a:pt x="71621" y="38189"/>
                    </a:cubicBezTo>
                    <a:close/>
                  </a:path>
                </a:pathLst>
              </a:custGeom>
              <a:solidFill>
                <a:srgbClr val="FFB8B8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6" name="Freeform: Shape 1179">
                <a:extLst>
                  <a:ext uri="{FF2B5EF4-FFF2-40B4-BE49-F238E27FC236}">
                    <a16:creationId xmlns:a16="http://schemas.microsoft.com/office/drawing/2014/main" xmlns="" id="{F24D69A9-A615-4D26-AD68-61B9E64DE06C}"/>
                  </a:ext>
                </a:extLst>
              </p:cNvPr>
              <p:cNvSpPr/>
              <p:nvPr/>
            </p:nvSpPr>
            <p:spPr>
              <a:xfrm>
                <a:off x="10637262" y="5693924"/>
                <a:ext cx="85484" cy="126801"/>
              </a:xfrm>
              <a:custGeom>
                <a:avLst/>
                <a:gdLst>
                  <a:gd name="connsiteX0" fmla="*/ 56889 w 85484"/>
                  <a:gd name="connsiteY0" fmla="*/ 125052 h 126801"/>
                  <a:gd name="connsiteX1" fmla="*/ 18355 w 85484"/>
                  <a:gd name="connsiteY1" fmla="*/ 94528 h 126801"/>
                  <a:gd name="connsiteX2" fmla="*/ 1244 w 85484"/>
                  <a:gd name="connsiteY2" fmla="*/ 60115 h 126801"/>
                  <a:gd name="connsiteX3" fmla="*/ 5967 w 85484"/>
                  <a:gd name="connsiteY3" fmla="*/ 51563 h 126801"/>
                  <a:gd name="connsiteX4" fmla="*/ 40956 w 85484"/>
                  <a:gd name="connsiteY4" fmla="*/ 5709 h 126801"/>
                  <a:gd name="connsiteX5" fmla="*/ 63451 w 85484"/>
                  <a:gd name="connsiteY5" fmla="*/ 3462 h 126801"/>
                  <a:gd name="connsiteX6" fmla="*/ 68077 w 85484"/>
                  <a:gd name="connsiteY6" fmla="*/ 21994 h 126801"/>
                  <a:gd name="connsiteX7" fmla="*/ 40394 w 85484"/>
                  <a:gd name="connsiteY7" fmla="*/ 67278 h 126801"/>
                  <a:gd name="connsiteX8" fmla="*/ 81077 w 85484"/>
                  <a:gd name="connsiteY8" fmla="*/ 86574 h 126801"/>
                  <a:gd name="connsiteX9" fmla="*/ 84592 w 85484"/>
                  <a:gd name="connsiteY9" fmla="*/ 96431 h 126801"/>
                  <a:gd name="connsiteX10" fmla="*/ 84161 w 85484"/>
                  <a:gd name="connsiteY10" fmla="*/ 97213 h 126801"/>
                  <a:gd name="connsiteX11" fmla="*/ 67740 w 85484"/>
                  <a:gd name="connsiteY11" fmla="*/ 123202 h 126801"/>
                  <a:gd name="connsiteX12" fmla="*/ 62725 w 85484"/>
                  <a:gd name="connsiteY12" fmla="*/ 126545 h 126801"/>
                  <a:gd name="connsiteX13" fmla="*/ 62604 w 85484"/>
                  <a:gd name="connsiteY13" fmla="*/ 126565 h 126801"/>
                  <a:gd name="connsiteX14" fmla="*/ 56889 w 85484"/>
                  <a:gd name="connsiteY14" fmla="*/ 125052 h 126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484" h="126801">
                    <a:moveTo>
                      <a:pt x="56889" y="125052"/>
                    </a:moveTo>
                    <a:lnTo>
                      <a:pt x="18355" y="94528"/>
                    </a:lnTo>
                    <a:cubicBezTo>
                      <a:pt x="4127" y="89751"/>
                      <a:pt x="-3535" y="74343"/>
                      <a:pt x="1244" y="60115"/>
                    </a:cubicBezTo>
                    <a:cubicBezTo>
                      <a:pt x="2289" y="57002"/>
                      <a:pt x="3889" y="54105"/>
                      <a:pt x="5967" y="51563"/>
                    </a:cubicBezTo>
                    <a:lnTo>
                      <a:pt x="40956" y="5709"/>
                    </a:lnTo>
                    <a:cubicBezTo>
                      <a:pt x="46547" y="-1123"/>
                      <a:pt x="56618" y="-2128"/>
                      <a:pt x="63451" y="3462"/>
                    </a:cubicBezTo>
                    <a:cubicBezTo>
                      <a:pt x="68920" y="7937"/>
                      <a:pt x="70801" y="15472"/>
                      <a:pt x="68077" y="21994"/>
                    </a:cubicBezTo>
                    <a:lnTo>
                      <a:pt x="40394" y="67278"/>
                    </a:lnTo>
                    <a:lnTo>
                      <a:pt x="81077" y="86574"/>
                    </a:lnTo>
                    <a:cubicBezTo>
                      <a:pt x="84769" y="88326"/>
                      <a:pt x="86343" y="92738"/>
                      <a:pt x="84592" y="96431"/>
                    </a:cubicBezTo>
                    <a:cubicBezTo>
                      <a:pt x="84465" y="96700"/>
                      <a:pt x="84321" y="96961"/>
                      <a:pt x="84161" y="97213"/>
                    </a:cubicBezTo>
                    <a:lnTo>
                      <a:pt x="67740" y="123202"/>
                    </a:lnTo>
                    <a:cubicBezTo>
                      <a:pt x="66617" y="124977"/>
                      <a:pt x="64795" y="126192"/>
                      <a:pt x="62725" y="126545"/>
                    </a:cubicBezTo>
                    <a:cubicBezTo>
                      <a:pt x="62684" y="126553"/>
                      <a:pt x="62645" y="126559"/>
                      <a:pt x="62604" y="126565"/>
                    </a:cubicBezTo>
                    <a:cubicBezTo>
                      <a:pt x="60571" y="126872"/>
                      <a:pt x="58503" y="126325"/>
                      <a:pt x="56889" y="125052"/>
                    </a:cubicBezTo>
                    <a:close/>
                  </a:path>
                </a:pathLst>
              </a:custGeom>
              <a:solidFill>
                <a:srgbClr val="CCCCCC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7" name="Freeform: Shape 1180">
                <a:extLst>
                  <a:ext uri="{FF2B5EF4-FFF2-40B4-BE49-F238E27FC236}">
                    <a16:creationId xmlns:a16="http://schemas.microsoft.com/office/drawing/2014/main" xmlns="" id="{A0D8E55B-DAF9-4FA8-8E0B-8B9ABC4BF13B}"/>
                  </a:ext>
                </a:extLst>
              </p:cNvPr>
              <p:cNvSpPr/>
              <p:nvPr/>
            </p:nvSpPr>
            <p:spPr>
              <a:xfrm>
                <a:off x="10684937" y="5572779"/>
                <a:ext cx="86769" cy="83824"/>
              </a:xfrm>
              <a:custGeom>
                <a:avLst/>
                <a:gdLst>
                  <a:gd name="connsiteX0" fmla="*/ 18942 w 86769"/>
                  <a:gd name="connsiteY0" fmla="*/ 80665 h 83824"/>
                  <a:gd name="connsiteX1" fmla="*/ 21047 w 86769"/>
                  <a:gd name="connsiteY1" fmla="*/ 76374 h 83824"/>
                  <a:gd name="connsiteX2" fmla="*/ 21882 w 86769"/>
                  <a:gd name="connsiteY2" fmla="*/ 76201 h 83824"/>
                  <a:gd name="connsiteX3" fmla="*/ 27386 w 86769"/>
                  <a:gd name="connsiteY3" fmla="*/ 78917 h 83824"/>
                  <a:gd name="connsiteX4" fmla="*/ 32248 w 86769"/>
                  <a:gd name="connsiteY4" fmla="*/ 83092 h 83824"/>
                  <a:gd name="connsiteX5" fmla="*/ 37753 w 86769"/>
                  <a:gd name="connsiteY5" fmla="*/ 82098 h 83824"/>
                  <a:gd name="connsiteX6" fmla="*/ 37460 w 86769"/>
                  <a:gd name="connsiteY6" fmla="*/ 76155 h 83824"/>
                  <a:gd name="connsiteX7" fmla="*/ 34880 w 86769"/>
                  <a:gd name="connsiteY7" fmla="*/ 60686 h 83824"/>
                  <a:gd name="connsiteX8" fmla="*/ 38775 w 86769"/>
                  <a:gd name="connsiteY8" fmla="*/ 44143 h 83824"/>
                  <a:gd name="connsiteX9" fmla="*/ 57530 w 86769"/>
                  <a:gd name="connsiteY9" fmla="*/ 36168 h 83824"/>
                  <a:gd name="connsiteX10" fmla="*/ 78599 w 86769"/>
                  <a:gd name="connsiteY10" fmla="*/ 39900 h 83824"/>
                  <a:gd name="connsiteX11" fmla="*/ 85490 w 86769"/>
                  <a:gd name="connsiteY11" fmla="*/ 38744 h 83824"/>
                  <a:gd name="connsiteX12" fmla="*/ 85848 w 86769"/>
                  <a:gd name="connsiteY12" fmla="*/ 30821 h 83824"/>
                  <a:gd name="connsiteX13" fmla="*/ 77510 w 86769"/>
                  <a:gd name="connsiteY13" fmla="*/ 10946 h 83824"/>
                  <a:gd name="connsiteX14" fmla="*/ 58413 w 86769"/>
                  <a:gd name="connsiteY14" fmla="*/ 195 h 83824"/>
                  <a:gd name="connsiteX15" fmla="*/ 37098 w 86769"/>
                  <a:gd name="connsiteY15" fmla="*/ 2615 h 83824"/>
                  <a:gd name="connsiteX16" fmla="*/ 9099 w 86769"/>
                  <a:gd name="connsiteY16" fmla="*/ 22120 h 83824"/>
                  <a:gd name="connsiteX17" fmla="*/ 267 w 86769"/>
                  <a:gd name="connsiteY17" fmla="*/ 56321 h 83824"/>
                  <a:gd name="connsiteX18" fmla="*/ 15920 w 86769"/>
                  <a:gd name="connsiteY18" fmla="*/ 83006 h 8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769" h="83824">
                    <a:moveTo>
                      <a:pt x="18942" y="80665"/>
                    </a:moveTo>
                    <a:cubicBezTo>
                      <a:pt x="18338" y="78899"/>
                      <a:pt x="19280" y="76977"/>
                      <a:pt x="21047" y="76374"/>
                    </a:cubicBezTo>
                    <a:cubicBezTo>
                      <a:pt x="21317" y="76282"/>
                      <a:pt x="21597" y="76223"/>
                      <a:pt x="21882" y="76201"/>
                    </a:cubicBezTo>
                    <a:cubicBezTo>
                      <a:pt x="24010" y="76318"/>
                      <a:pt x="25999" y="77298"/>
                      <a:pt x="27386" y="78917"/>
                    </a:cubicBezTo>
                    <a:cubicBezTo>
                      <a:pt x="28793" y="80540"/>
                      <a:pt x="30432" y="81947"/>
                      <a:pt x="32248" y="83092"/>
                    </a:cubicBezTo>
                    <a:cubicBezTo>
                      <a:pt x="34129" y="84040"/>
                      <a:pt x="36681" y="83906"/>
                      <a:pt x="37753" y="82098"/>
                    </a:cubicBezTo>
                    <a:cubicBezTo>
                      <a:pt x="38760" y="80400"/>
                      <a:pt x="38070" y="78127"/>
                      <a:pt x="37460" y="76155"/>
                    </a:cubicBezTo>
                    <a:cubicBezTo>
                      <a:pt x="35909" y="71138"/>
                      <a:pt x="35041" y="65935"/>
                      <a:pt x="34880" y="60686"/>
                    </a:cubicBezTo>
                    <a:cubicBezTo>
                      <a:pt x="34704" y="54826"/>
                      <a:pt x="35530" y="48713"/>
                      <a:pt x="38775" y="44143"/>
                    </a:cubicBezTo>
                    <a:cubicBezTo>
                      <a:pt x="42961" y="38245"/>
                      <a:pt x="50446" y="36006"/>
                      <a:pt x="57530" y="36168"/>
                    </a:cubicBezTo>
                    <a:cubicBezTo>
                      <a:pt x="64613" y="36331"/>
                      <a:pt x="71583" y="38517"/>
                      <a:pt x="78599" y="39900"/>
                    </a:cubicBezTo>
                    <a:cubicBezTo>
                      <a:pt x="81022" y="40376"/>
                      <a:pt x="83870" y="40622"/>
                      <a:pt x="85490" y="38744"/>
                    </a:cubicBezTo>
                    <a:cubicBezTo>
                      <a:pt x="87213" y="36747"/>
                      <a:pt x="86579" y="33515"/>
                      <a:pt x="85848" y="30821"/>
                    </a:cubicBezTo>
                    <a:cubicBezTo>
                      <a:pt x="83946" y="23827"/>
                      <a:pt x="81929" y="16594"/>
                      <a:pt x="77510" y="10946"/>
                    </a:cubicBezTo>
                    <a:cubicBezTo>
                      <a:pt x="72733" y="5077"/>
                      <a:pt x="65910" y="1234"/>
                      <a:pt x="58413" y="195"/>
                    </a:cubicBezTo>
                    <a:cubicBezTo>
                      <a:pt x="51217" y="-696"/>
                      <a:pt x="43911" y="132"/>
                      <a:pt x="37098" y="2615"/>
                    </a:cubicBezTo>
                    <a:cubicBezTo>
                      <a:pt x="25997" y="6114"/>
                      <a:pt x="16229" y="12919"/>
                      <a:pt x="9099" y="22120"/>
                    </a:cubicBezTo>
                    <a:cubicBezTo>
                      <a:pt x="1751" y="31904"/>
                      <a:pt x="-1425" y="44202"/>
                      <a:pt x="267" y="56321"/>
                    </a:cubicBezTo>
                    <a:cubicBezTo>
                      <a:pt x="1920" y="66875"/>
                      <a:pt x="7514" y="76412"/>
                      <a:pt x="15920" y="83006"/>
                    </a:cubicBezTo>
                    <a:close/>
                  </a:path>
                </a:pathLst>
              </a:custGeom>
              <a:solidFill>
                <a:srgbClr val="2F2E4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  <p:sp>
            <p:nvSpPr>
              <p:cNvPr id="338" name="Freeform: Shape 1181">
                <a:extLst>
                  <a:ext uri="{FF2B5EF4-FFF2-40B4-BE49-F238E27FC236}">
                    <a16:creationId xmlns:a16="http://schemas.microsoft.com/office/drawing/2014/main" xmlns="" id="{6469A6E3-3FDD-43B6-9A11-0AAC1109404A}"/>
                  </a:ext>
                </a:extLst>
              </p:cNvPr>
              <p:cNvSpPr/>
              <p:nvPr/>
            </p:nvSpPr>
            <p:spPr>
              <a:xfrm>
                <a:off x="11139683" y="6041654"/>
                <a:ext cx="128957" cy="131655"/>
              </a:xfrm>
              <a:custGeom>
                <a:avLst/>
                <a:gdLst>
                  <a:gd name="connsiteX0" fmla="*/ 56739 w 128957"/>
                  <a:gd name="connsiteY0" fmla="*/ 113040 h 131655"/>
                  <a:gd name="connsiteX1" fmla="*/ 19051 w 128957"/>
                  <a:gd name="connsiteY1" fmla="*/ 17195 h 131655"/>
                  <a:gd name="connsiteX2" fmla="*/ 29711 w 128957"/>
                  <a:gd name="connsiteY2" fmla="*/ -152 h 131655"/>
                  <a:gd name="connsiteX3" fmla="*/ 13838 w 128957"/>
                  <a:gd name="connsiteY3" fmla="*/ 101615 h 131655"/>
                  <a:gd name="connsiteX4" fmla="*/ 115603 w 128957"/>
                  <a:gd name="connsiteY4" fmla="*/ 117488 h 131655"/>
                  <a:gd name="connsiteX5" fmla="*/ 128780 w 128957"/>
                  <a:gd name="connsiteY5" fmla="*/ 105084 h 131655"/>
                  <a:gd name="connsiteX6" fmla="*/ 56739 w 128957"/>
                  <a:gd name="connsiteY6" fmla="*/ 113040 h 13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957" h="131655">
                    <a:moveTo>
                      <a:pt x="56739" y="113040"/>
                    </a:moveTo>
                    <a:cubicBezTo>
                      <a:pt x="19865" y="96980"/>
                      <a:pt x="2991" y="54068"/>
                      <a:pt x="19051" y="17195"/>
                    </a:cubicBezTo>
                    <a:cubicBezTo>
                      <a:pt x="21775" y="10942"/>
                      <a:pt x="25363" y="5103"/>
                      <a:pt x="29711" y="-152"/>
                    </a:cubicBezTo>
                    <a:cubicBezTo>
                      <a:pt x="-2775" y="23566"/>
                      <a:pt x="-9881" y="69129"/>
                      <a:pt x="13838" y="101615"/>
                    </a:cubicBezTo>
                    <a:cubicBezTo>
                      <a:pt x="37556" y="134100"/>
                      <a:pt x="83119" y="141207"/>
                      <a:pt x="115603" y="117488"/>
                    </a:cubicBezTo>
                    <a:cubicBezTo>
                      <a:pt x="120494" y="113917"/>
                      <a:pt x="124921" y="109752"/>
                      <a:pt x="128780" y="105084"/>
                    </a:cubicBezTo>
                    <a:cubicBezTo>
                      <a:pt x="107887" y="120354"/>
                      <a:pt x="80460" y="123383"/>
                      <a:pt x="56739" y="1130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/>
              </a:p>
            </p:txBody>
          </p:sp>
        </p:grpSp>
        <p:cxnSp>
          <p:nvCxnSpPr>
            <p:cNvPr id="7" name="ลูกศรเชื่อมต่อแบบตรง 6"/>
            <p:cNvCxnSpPr/>
            <p:nvPr/>
          </p:nvCxnSpPr>
          <p:spPr>
            <a:xfrm flipV="1">
              <a:off x="2029734" y="3056303"/>
              <a:ext cx="1635522" cy="1265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41" name="สี่เหลี่ยมผืนผ้า 340"/>
            <p:cNvSpPr/>
            <p:nvPr/>
          </p:nvSpPr>
          <p:spPr>
            <a:xfrm>
              <a:off x="747719" y="3429000"/>
              <a:ext cx="2312272" cy="477653"/>
            </a:xfrm>
            <a:prstGeom prst="rect">
              <a:avLst/>
            </a:prstGeom>
          </p:spPr>
          <p:txBody>
            <a:bodyPr wrap="square" lIns="107275" tIns="53637" rIns="107275" bIns="53637">
              <a:spAutoFit/>
            </a:bodyPr>
            <a:lstStyle/>
            <a:p>
              <a:pPr defTabSz="1072743"/>
              <a:r>
                <a:rPr lang="th-TH" sz="2400" dirty="0" smtClean="0">
                  <a:solidFill>
                    <a:srgbClr val="582822"/>
                  </a:solidFill>
                  <a:latin typeface="Concert One" pitchFamily="2" charset="0"/>
                  <a:cs typeface="Mitr Medium" pitchFamily="2" charset="-34"/>
                </a:rPr>
                <a:t>ก่อนเริ่มปฏิบัติงาน</a:t>
              </a:r>
              <a:endParaRPr lang="en-US" sz="2400" dirty="0">
                <a:solidFill>
                  <a:srgbClr val="582822"/>
                </a:solidFill>
                <a:latin typeface="Concert One" pitchFamily="2" charset="0"/>
                <a:cs typeface="Mitr Medium"/>
              </a:endParaRPr>
            </a:p>
          </p:txBody>
        </p:sp>
        <p:sp>
          <p:nvSpPr>
            <p:cNvPr id="342" name="สี่เหลี่ยมผืนผ้า 341"/>
            <p:cNvSpPr/>
            <p:nvPr/>
          </p:nvSpPr>
          <p:spPr>
            <a:xfrm>
              <a:off x="2956803" y="3356992"/>
              <a:ext cx="2736809" cy="477653"/>
            </a:xfrm>
            <a:prstGeom prst="rect">
              <a:avLst/>
            </a:prstGeom>
          </p:spPr>
          <p:txBody>
            <a:bodyPr wrap="square" lIns="107275" tIns="53637" rIns="107275" bIns="53637">
              <a:spAutoFit/>
            </a:bodyPr>
            <a:lstStyle/>
            <a:p>
              <a:pPr defTabSz="1072743"/>
              <a:r>
                <a:rPr lang="th-TH" sz="2400" dirty="0">
                  <a:solidFill>
                    <a:srgbClr val="582822"/>
                  </a:solidFill>
                  <a:latin typeface="Concert One" pitchFamily="2" charset="0"/>
                  <a:cs typeface="Mitr Medium" pitchFamily="2" charset="-34"/>
                </a:rPr>
                <a:t>ระหว่างการปฏิบัติงาน</a:t>
              </a:r>
            </a:p>
          </p:txBody>
        </p:sp>
        <p:sp>
          <p:nvSpPr>
            <p:cNvPr id="343" name="สี่เหลี่ยมผืนผ้า 342"/>
            <p:cNvSpPr/>
            <p:nvPr/>
          </p:nvSpPr>
          <p:spPr>
            <a:xfrm>
              <a:off x="5483179" y="3349041"/>
              <a:ext cx="2470754" cy="477653"/>
            </a:xfrm>
            <a:prstGeom prst="rect">
              <a:avLst/>
            </a:prstGeom>
          </p:spPr>
          <p:txBody>
            <a:bodyPr wrap="square" lIns="107275" tIns="53637" rIns="107275" bIns="53637">
              <a:spAutoFit/>
            </a:bodyPr>
            <a:lstStyle/>
            <a:p>
              <a:pPr defTabSz="1072743"/>
              <a:r>
                <a:rPr lang="th-TH" sz="2400" dirty="0">
                  <a:solidFill>
                    <a:srgbClr val="582822"/>
                  </a:solidFill>
                  <a:latin typeface="Concert One" pitchFamily="2" charset="0"/>
                  <a:cs typeface="Mitr Medium" pitchFamily="2" charset="-34"/>
                </a:rPr>
                <a:t>การปฏิบัติเมื่อเสร็จสิ้น</a:t>
              </a:r>
            </a:p>
          </p:txBody>
        </p:sp>
        <p:cxnSp>
          <p:nvCxnSpPr>
            <p:cNvPr id="344" name="ลูกศรเชื่อมต่อแบบตรง 343"/>
            <p:cNvCxnSpPr/>
            <p:nvPr/>
          </p:nvCxnSpPr>
          <p:spPr>
            <a:xfrm flipV="1">
              <a:off x="4665417" y="3068960"/>
              <a:ext cx="1635522" cy="1265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ตัวเชื่อมต่อตรง 13"/>
          <p:cNvCxnSpPr/>
          <p:nvPr/>
        </p:nvCxnSpPr>
        <p:spPr>
          <a:xfrm>
            <a:off x="992560" y="3788734"/>
            <a:ext cx="0" cy="147600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18614" y="3858241"/>
            <a:ext cx="2078048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ศึกษาข้อมูลเบื้องต้น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แจ้งหน่วยรับตรวจ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กำหนดแนวทางการตรวจสอบ </a:t>
            </a:r>
          </a:p>
          <a:p>
            <a:r>
              <a:rPr lang="th-TH" sz="1600" dirty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 จัดทำกระดาษทำการ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ประชุมเปิดตรวจ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แก้ไขแนวทางการตรวจสอบ</a:t>
            </a:r>
          </a:p>
        </p:txBody>
      </p:sp>
      <p:cxnSp>
        <p:nvCxnSpPr>
          <p:cNvPr id="351" name="ตัวเชื่อมต่อตรง 350"/>
          <p:cNvCxnSpPr/>
          <p:nvPr/>
        </p:nvCxnSpPr>
        <p:spPr>
          <a:xfrm>
            <a:off x="3299681" y="3782113"/>
            <a:ext cx="0" cy="122400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TextBox 351"/>
          <p:cNvSpPr txBox="1"/>
          <p:nvPr/>
        </p:nvSpPr>
        <p:spPr>
          <a:xfrm>
            <a:off x="3224808" y="3833753"/>
            <a:ext cx="207804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รวบรวมข้อมูลและหลักฐาน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สังเกตการณ์ปฏิบัติงาน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ทำการตรวจสอบและสอบ</a:t>
            </a:r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ทาน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สอบถามเจ้าหน้าที่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สัมภาษณ์เกษตรกร</a:t>
            </a:r>
            <a:endParaRPr lang="th-TH" sz="1600" dirty="0" smtClean="0">
              <a:solidFill>
                <a:srgbClr val="582822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cxnSp>
        <p:nvCxnSpPr>
          <p:cNvPr id="353" name="ตัวเชื่อมต่อตรง 352"/>
          <p:cNvCxnSpPr/>
          <p:nvPr/>
        </p:nvCxnSpPr>
        <p:spPr>
          <a:xfrm>
            <a:off x="5796295" y="3774163"/>
            <a:ext cx="0" cy="137410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TextBox 353"/>
          <p:cNvSpPr txBox="1"/>
          <p:nvPr/>
        </p:nvSpPr>
        <p:spPr>
          <a:xfrm>
            <a:off x="5714414" y="3793103"/>
            <a:ext cx="2262922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การรวบรวมหลักฐาน เอกสาร 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รวบรวมกระดาษทำการ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ร่างผลการตรวจสอบ </a:t>
            </a:r>
            <a:r>
              <a:rPr lang="th-TH" sz="12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(สภาพที่เกิด </a:t>
            </a:r>
          </a:p>
          <a:p>
            <a:r>
              <a:rPr lang="th-TH" sz="12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    เกณฑ์การตรวจสอบ ผลกระทบ ข้อเสนอแนะ)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ประชุมปิดตรวจ</a:t>
            </a:r>
          </a:p>
          <a:p>
            <a:r>
              <a:rPr lang="th-TH" sz="1600" dirty="0" smtClean="0">
                <a:solidFill>
                  <a:srgbClr val="582822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-- รายงานผลการตรวจสอบ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7570688" y="6466382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3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7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กลุ่ม 153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55" name="TextBox 154">
              <a:hlinkClick r:id="rId3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6" name="TextBox 155">
              <a:hlinkClick r:id="rId4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7" name="TextBox 156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58" name="TextBox 157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59" name="กลุ่ม 158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10" name="สี่เหลี่ยมผืนผ้ามุมมน 209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สี่เหลี่ยมผืนผ้ามุมมน 210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สี่เหลี่ยมผืนผ้ามุมมน 211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สี่เหลี่ยมผืนผ้ามุมมน 212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สี่เหลี่ยมผืนผ้ามุมมน 213">
                <a:hlinkClick r:id="rId3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สี่เหลี่ยมผืนผ้ามุมมน 214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สี่เหลี่ยมผืนผ้ามุมมน 215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สี่เหลี่ยมผืนผ้ามุมมน 216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สี่เหลี่ยมผืนผ้ามุมมน 217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9" name="กลุ่ม 218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20" name="กลุ่ม 219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23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4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5" name="มนมุมสี่เหลี่ยมผืนผ้าด้านเดียวกัน 224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26" name="ตัวเชื่อมต่อตรง 225">
                    <a:hlinkClick r:id="rId3" action="ppaction://hlinksldjump"/>
                  </p:cNvPr>
                  <p:cNvCxnSpPr>
                    <a:stCxn id="225" idx="3"/>
                    <a:endCxn id="225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1" name="หัวใจ 220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หัวใจ 221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60" name="กลุ่ม 159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03" name="สี่เหลี่ยมผืนผ้ามุมมน 202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4" name="สี่เหลี่ยมผืนผ้ามุมมน 203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5" name="สี่เหลี่ยมผืนผ้ามุมมน 204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6" name="สี่เหลี่ยมผืนผ้ามุมมน 205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7" name="สี่เหลี่ยมผืนผ้ามุมมน 206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8" name="สี่เหลี่ยมผืนผ้ามุมมน 207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09" name="หัวใจ 208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61" name="กลุ่ม 160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78" name="กลุ่ม 177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196" name="สี่เหลี่ยมผืนผ้ามุมมน 195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97" name="กลุ่ม 196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198" name="สี่เหลี่ยมผืนผ้ามุมมน 197">
                    <a:hlinkClick r:id="rId4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9" name="สี่เหลี่ยมผืนผ้ามุมมน 198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สี่เหลี่ยมผืนผ้ามุมมน 199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สี่เหลี่ยมผืนผ้ามุมมน 200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สี่เหลี่ยมผืนผ้ามุมมน 201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79" name="กลุ่ม 178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80" name="สี่เหลี่ยมผืนผ้ามุมมน 179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81" name="กลุ่ม 180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82" name="สี่เหลี่ยมผืนผ้ามุมมน 181">
                    <a:hlinkClick r:id="rId4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3" name="สี่เหลี่ยมผืนผ้ามุมมน 182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4" name="สี่เหลี่ยมผืนผ้ามุมมน 183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5" name="สี่เหลี่ยมผืนผ้ามุมมน 184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6" name="สี่เหลี่ยมผืนผ้ามุมมน 185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87" name="กลุ่ม 186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90" name="กลุ่ม 189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192" name="รูปแบบอิสระ 191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3" name="รูปแบบอิสระ 192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4" name="รูปแบบอิสระ 193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195" name="รูปแบบอิสระ 194">
                        <a:hlinkClick r:id="rId4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91" name="วงรี 190">
                      <a:hlinkClick r:id="rId4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88" name="ตัวเชื่อมต่อตรง 187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ตัวเชื่อมต่อตรง 188">
                    <a:hlinkClick r:id="rId4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62" name="กลุ่ม 161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63" name="กลุ่ม 162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69" name="กลุ่ม 168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71" name="สี่เหลี่ยมผืนผ้ามุมมน 170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2" name="สี่เหลี่ยมผืนผ้ามุมมน 171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3" name="มนมุมสี่เหลี่ยมผืนผ้าด้านเดียวกัน 172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4" name="มนมุมสี่เหลี่ยมผืนผ้าด้านเดียวกัน 173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75" name="มนมุมสี่เหลี่ยมผืนผ้าด้านเดียวกัน 174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76" name="ตัวเชื่อมต่อตรง 175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7" name="มนมุมสี่เหลี่ยมผืนผ้าด้านเดียวกัน 176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70" name="มนมุมสี่เหลี่ยมผืนผ้าด้านเดียวกัน 169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64" name="กลุ่ม 163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65" name="รูปแบบอิสระ 164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6" name="วงรี 165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7" name="วงรี 166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68" name="วงรี 167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79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b="1" dirty="0" smtClean="0">
                <a:latin typeface="Bodoni MT Black" panose="02070A03080606020203" pitchFamily="18" charset="0"/>
              </a:rPr>
              <a:t>audit.moac.go.th</a:t>
            </a:r>
            <a:endParaRPr lang="th-TH" b="1" dirty="0">
              <a:latin typeface="Bodoni MT Black" panose="02070A03080606020203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82" name="รูปแบบอิสระ 81"/>
          <p:cNvSpPr/>
          <p:nvPr/>
        </p:nvSpPr>
        <p:spPr>
          <a:xfrm>
            <a:off x="2576735" y="2744854"/>
            <a:ext cx="4520881" cy="2406849"/>
          </a:xfrm>
          <a:custGeom>
            <a:avLst/>
            <a:gdLst>
              <a:gd name="connsiteX0" fmla="*/ 5836 w 5900798"/>
              <a:gd name="connsiteY0" fmla="*/ 2480553 h 2480553"/>
              <a:gd name="connsiteX1" fmla="*/ 326849 w 5900798"/>
              <a:gd name="connsiteY1" fmla="*/ 1857983 h 2480553"/>
              <a:gd name="connsiteX2" fmla="*/ 2107011 w 5900798"/>
              <a:gd name="connsiteY2" fmla="*/ 1819072 h 2480553"/>
              <a:gd name="connsiteX3" fmla="*/ 2651760 w 5900798"/>
              <a:gd name="connsiteY3" fmla="*/ 1225685 h 2480553"/>
              <a:gd name="connsiteX4" fmla="*/ 4645930 w 5900798"/>
              <a:gd name="connsiteY4" fmla="*/ 1070042 h 2480553"/>
              <a:gd name="connsiteX5" fmla="*/ 5064219 w 5900798"/>
              <a:gd name="connsiteY5" fmla="*/ 272374 h 2480553"/>
              <a:gd name="connsiteX6" fmla="*/ 5900798 w 5900798"/>
              <a:gd name="connsiteY6" fmla="*/ 0 h 2480553"/>
              <a:gd name="connsiteX0" fmla="*/ 0 w 5573949"/>
              <a:gd name="connsiteY0" fmla="*/ 1857983 h 1857983"/>
              <a:gd name="connsiteX1" fmla="*/ 1780162 w 5573949"/>
              <a:gd name="connsiteY1" fmla="*/ 1819072 h 1857983"/>
              <a:gd name="connsiteX2" fmla="*/ 2324911 w 5573949"/>
              <a:gd name="connsiteY2" fmla="*/ 1225685 h 1857983"/>
              <a:gd name="connsiteX3" fmla="*/ 4319081 w 5573949"/>
              <a:gd name="connsiteY3" fmla="*/ 1070042 h 1857983"/>
              <a:gd name="connsiteX4" fmla="*/ 4737370 w 5573949"/>
              <a:gd name="connsiteY4" fmla="*/ 272374 h 1857983"/>
              <a:gd name="connsiteX5" fmla="*/ 5573949 w 5573949"/>
              <a:gd name="connsiteY5" fmla="*/ 0 h 1857983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315184 w 5564222"/>
              <a:gd name="connsiteY2" fmla="*/ 1225685 h 1955259"/>
              <a:gd name="connsiteX3" fmla="*/ 4309354 w 5564222"/>
              <a:gd name="connsiteY3" fmla="*/ 1070042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626469 w 5564222"/>
              <a:gd name="connsiteY2" fmla="*/ 1215958 h 1955259"/>
              <a:gd name="connsiteX3" fmla="*/ 4309354 w 5564222"/>
              <a:gd name="connsiteY3" fmla="*/ 1070042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564222"/>
              <a:gd name="connsiteY0" fmla="*/ 1955259 h 1955259"/>
              <a:gd name="connsiteX1" fmla="*/ 1770435 w 5564222"/>
              <a:gd name="connsiteY1" fmla="*/ 1819072 h 1955259"/>
              <a:gd name="connsiteX2" fmla="*/ 2626469 w 5564222"/>
              <a:gd name="connsiteY2" fmla="*/ 1215958 h 1955259"/>
              <a:gd name="connsiteX3" fmla="*/ 4163439 w 5564222"/>
              <a:gd name="connsiteY3" fmla="*/ 1118681 h 1955259"/>
              <a:gd name="connsiteX4" fmla="*/ 4727643 w 5564222"/>
              <a:gd name="connsiteY4" fmla="*/ 272374 h 1955259"/>
              <a:gd name="connsiteX5" fmla="*/ 5564222 w 5564222"/>
              <a:gd name="connsiteY5" fmla="*/ 0 h 1955259"/>
              <a:gd name="connsiteX0" fmla="*/ 0 w 5466945"/>
              <a:gd name="connsiteY0" fmla="*/ 2091447 h 2091447"/>
              <a:gd name="connsiteX1" fmla="*/ 1673158 w 5466945"/>
              <a:gd name="connsiteY1" fmla="*/ 1819072 h 2091447"/>
              <a:gd name="connsiteX2" fmla="*/ 2529192 w 5466945"/>
              <a:gd name="connsiteY2" fmla="*/ 1215958 h 2091447"/>
              <a:gd name="connsiteX3" fmla="*/ 4066162 w 5466945"/>
              <a:gd name="connsiteY3" fmla="*/ 1118681 h 2091447"/>
              <a:gd name="connsiteX4" fmla="*/ 4630366 w 5466945"/>
              <a:gd name="connsiteY4" fmla="*/ 272374 h 2091447"/>
              <a:gd name="connsiteX5" fmla="*/ 5466945 w 5466945"/>
              <a:gd name="connsiteY5" fmla="*/ 0 h 2091447"/>
              <a:gd name="connsiteX0" fmla="*/ 0 w 5496128"/>
              <a:gd name="connsiteY0" fmla="*/ 2052536 h 2052536"/>
              <a:gd name="connsiteX1" fmla="*/ 1673158 w 5496128"/>
              <a:gd name="connsiteY1" fmla="*/ 1780161 h 2052536"/>
              <a:gd name="connsiteX2" fmla="*/ 2529192 w 5496128"/>
              <a:gd name="connsiteY2" fmla="*/ 1177047 h 2052536"/>
              <a:gd name="connsiteX3" fmla="*/ 4066162 w 5496128"/>
              <a:gd name="connsiteY3" fmla="*/ 1079770 h 2052536"/>
              <a:gd name="connsiteX4" fmla="*/ 4630366 w 5496128"/>
              <a:gd name="connsiteY4" fmla="*/ 233463 h 2052536"/>
              <a:gd name="connsiteX5" fmla="*/ 5496128 w 5496128"/>
              <a:gd name="connsiteY5" fmla="*/ 0 h 2052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6128" h="2052536">
                <a:moveTo>
                  <a:pt x="0" y="2052536"/>
                </a:moveTo>
                <a:cubicBezTo>
                  <a:pt x="350196" y="1942289"/>
                  <a:pt x="1251626" y="1926076"/>
                  <a:pt x="1673158" y="1780161"/>
                </a:cubicBezTo>
                <a:cubicBezTo>
                  <a:pt x="2094690" y="1634246"/>
                  <a:pt x="2130358" y="1293779"/>
                  <a:pt x="2529192" y="1177047"/>
                </a:cubicBezTo>
                <a:cubicBezTo>
                  <a:pt x="2928026" y="1060315"/>
                  <a:pt x="3715966" y="1237034"/>
                  <a:pt x="4066162" y="1079770"/>
                </a:cubicBezTo>
                <a:cubicBezTo>
                  <a:pt x="4416358" y="922506"/>
                  <a:pt x="4392038" y="413425"/>
                  <a:pt x="4630366" y="233463"/>
                </a:cubicBezTo>
                <a:cubicBezTo>
                  <a:pt x="4868694" y="53501"/>
                  <a:pt x="5182411" y="47017"/>
                  <a:pt x="5496128" y="0"/>
                </a:cubicBezTo>
              </a:path>
            </a:pathLst>
          </a:custGeom>
          <a:ln w="19050" cap="rnd">
            <a:solidFill>
              <a:srgbClr val="5828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  <a:cs typeface="Mitr Medium" pitchFamily="2" charset="-34"/>
            </a:endParaRPr>
          </a:p>
        </p:txBody>
      </p:sp>
      <p:grpSp>
        <p:nvGrpSpPr>
          <p:cNvPr id="83" name="กลุ่ม 82"/>
          <p:cNvGrpSpPr/>
          <p:nvPr/>
        </p:nvGrpSpPr>
        <p:grpSpPr>
          <a:xfrm>
            <a:off x="2488986" y="5037192"/>
            <a:ext cx="175500" cy="240000"/>
            <a:chOff x="2811200" y="1736603"/>
            <a:chExt cx="824694" cy="1167633"/>
          </a:xfrm>
        </p:grpSpPr>
        <p:grpSp>
          <p:nvGrpSpPr>
            <p:cNvPr id="109" name="กลุ่ม 108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111" name="รูปแบบอิสระ 110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2" name="รูปแบบอิสระ 111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3" name="รูปแบบอิสระ 112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14" name="รูปแบบอิสระ 113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110" name="วงรี 109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4" name="กลุ่ม 83"/>
          <p:cNvGrpSpPr/>
          <p:nvPr/>
        </p:nvGrpSpPr>
        <p:grpSpPr>
          <a:xfrm>
            <a:off x="4060350" y="4533475"/>
            <a:ext cx="175500" cy="240000"/>
            <a:chOff x="2811200" y="1736603"/>
            <a:chExt cx="824694" cy="1167633"/>
          </a:xfrm>
        </p:grpSpPr>
        <p:grpSp>
          <p:nvGrpSpPr>
            <p:cNvPr id="103" name="กลุ่ม 102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105" name="รูปแบบอิสระ 104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6" name="รูปแบบอิสระ 105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7" name="รูปแบบอิสระ 106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8" name="รูปแบบอิสระ 107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104" name="วงรี 103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5" name="กลุ่ม 84"/>
          <p:cNvGrpSpPr/>
          <p:nvPr/>
        </p:nvGrpSpPr>
        <p:grpSpPr>
          <a:xfrm>
            <a:off x="5470396" y="3968079"/>
            <a:ext cx="175500" cy="240000"/>
            <a:chOff x="2811200" y="1736603"/>
            <a:chExt cx="824694" cy="1167633"/>
          </a:xfrm>
        </p:grpSpPr>
        <p:grpSp>
          <p:nvGrpSpPr>
            <p:cNvPr id="97" name="กลุ่ม 96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99" name="รูปแบบอิสระ 98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0" name="รูปแบบอิสระ 99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1" name="รูปแบบอิสระ 100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102" name="รูปแบบอิสระ 101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98" name="วงรี 97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grpSp>
        <p:nvGrpSpPr>
          <p:cNvPr id="86" name="กลุ่ม 85"/>
          <p:cNvGrpSpPr/>
          <p:nvPr/>
        </p:nvGrpSpPr>
        <p:grpSpPr>
          <a:xfrm>
            <a:off x="6934328" y="2673038"/>
            <a:ext cx="175500" cy="240000"/>
            <a:chOff x="2811200" y="1736603"/>
            <a:chExt cx="824694" cy="1167633"/>
          </a:xfrm>
        </p:grpSpPr>
        <p:grpSp>
          <p:nvGrpSpPr>
            <p:cNvPr id="91" name="กลุ่ม 90"/>
            <p:cNvGrpSpPr/>
            <p:nvPr/>
          </p:nvGrpSpPr>
          <p:grpSpPr>
            <a:xfrm>
              <a:off x="2811200" y="1736603"/>
              <a:ext cx="824694" cy="1167633"/>
              <a:chOff x="1975919" y="740229"/>
              <a:chExt cx="2273138" cy="3218396"/>
            </a:xfrm>
          </p:grpSpPr>
          <p:sp>
            <p:nvSpPr>
              <p:cNvPr id="93" name="รูปแบบอิสระ 92"/>
              <p:cNvSpPr/>
              <p:nvPr/>
            </p:nvSpPr>
            <p:spPr>
              <a:xfrm>
                <a:off x="2373086" y="740229"/>
                <a:ext cx="515256" cy="765628"/>
              </a:xfrm>
              <a:custGeom>
                <a:avLst/>
                <a:gdLst>
                  <a:gd name="connsiteX0" fmla="*/ 529771 w 529771"/>
                  <a:gd name="connsiteY0" fmla="*/ 765628 h 765628"/>
                  <a:gd name="connsiteX1" fmla="*/ 381000 w 529771"/>
                  <a:gd name="connsiteY1" fmla="*/ 348342 h 765628"/>
                  <a:gd name="connsiteX2" fmla="*/ 0 w 529771"/>
                  <a:gd name="connsiteY2" fmla="*/ 0 h 765628"/>
                  <a:gd name="connsiteX0" fmla="*/ 529771 w 529771"/>
                  <a:gd name="connsiteY0" fmla="*/ 765628 h 765628"/>
                  <a:gd name="connsiteX1" fmla="*/ 370114 w 529771"/>
                  <a:gd name="connsiteY1" fmla="*/ 348342 h 765628"/>
                  <a:gd name="connsiteX2" fmla="*/ 0 w 529771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  <a:gd name="connsiteX0" fmla="*/ 515256 w 515256"/>
                  <a:gd name="connsiteY0" fmla="*/ 765628 h 765628"/>
                  <a:gd name="connsiteX1" fmla="*/ 370114 w 515256"/>
                  <a:gd name="connsiteY1" fmla="*/ 348342 h 765628"/>
                  <a:gd name="connsiteX2" fmla="*/ 0 w 515256"/>
                  <a:gd name="connsiteY2" fmla="*/ 0 h 76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256" h="765628">
                    <a:moveTo>
                      <a:pt x="515256" y="765628"/>
                    </a:moveTo>
                    <a:cubicBezTo>
                      <a:pt x="485018" y="620787"/>
                      <a:pt x="455990" y="475947"/>
                      <a:pt x="370114" y="348342"/>
                    </a:cubicBezTo>
                    <a:cubicBezTo>
                      <a:pt x="284238" y="220737"/>
                      <a:pt x="197152" y="113996"/>
                      <a:pt x="0" y="0"/>
                    </a:cubicBez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94" name="รูปแบบอิสระ 93"/>
              <p:cNvSpPr/>
              <p:nvPr/>
            </p:nvSpPr>
            <p:spPr>
              <a:xfrm>
                <a:off x="2612571" y="857666"/>
                <a:ext cx="1636486" cy="898564"/>
              </a:xfrm>
              <a:custGeom>
                <a:avLst/>
                <a:gdLst>
                  <a:gd name="connsiteX0" fmla="*/ 0 w 1636486"/>
                  <a:gd name="connsiteY0" fmla="*/ 74746 h 923832"/>
                  <a:gd name="connsiteX1" fmla="*/ 283029 w 1636486"/>
                  <a:gd name="connsiteY1" fmla="*/ 23946 h 923832"/>
                  <a:gd name="connsiteX2" fmla="*/ 1095829 w 1636486"/>
                  <a:gd name="connsiteY2" fmla="*/ 412203 h 923832"/>
                  <a:gd name="connsiteX3" fmla="*/ 1636486 w 1636486"/>
                  <a:gd name="connsiteY3" fmla="*/ 923832 h 923832"/>
                  <a:gd name="connsiteX4" fmla="*/ 1636486 w 1636486"/>
                  <a:gd name="connsiteY4" fmla="*/ 923832 h 923832"/>
                  <a:gd name="connsiteX0" fmla="*/ 0 w 1636486"/>
                  <a:gd name="connsiteY0" fmla="*/ 68648 h 917734"/>
                  <a:gd name="connsiteX1" fmla="*/ 283029 w 1636486"/>
                  <a:gd name="connsiteY1" fmla="*/ 17848 h 917734"/>
                  <a:gd name="connsiteX2" fmla="*/ 1095829 w 1636486"/>
                  <a:gd name="connsiteY2" fmla="*/ 406105 h 917734"/>
                  <a:gd name="connsiteX3" fmla="*/ 1636486 w 1636486"/>
                  <a:gd name="connsiteY3" fmla="*/ 917734 h 917734"/>
                  <a:gd name="connsiteX4" fmla="*/ 1636486 w 1636486"/>
                  <a:gd name="connsiteY4" fmla="*/ 917734 h 917734"/>
                  <a:gd name="connsiteX0" fmla="*/ 0 w 1636486"/>
                  <a:gd name="connsiteY0" fmla="*/ 51970 h 901056"/>
                  <a:gd name="connsiteX1" fmla="*/ 283029 w 1636486"/>
                  <a:gd name="connsiteY1" fmla="*/ 1170 h 901056"/>
                  <a:gd name="connsiteX2" fmla="*/ 1095829 w 1636486"/>
                  <a:gd name="connsiteY2" fmla="*/ 389427 h 901056"/>
                  <a:gd name="connsiteX3" fmla="*/ 1636486 w 1636486"/>
                  <a:gd name="connsiteY3" fmla="*/ 901056 h 901056"/>
                  <a:gd name="connsiteX4" fmla="*/ 1636486 w 1636486"/>
                  <a:gd name="connsiteY4" fmla="*/ 901056 h 901056"/>
                  <a:gd name="connsiteX0" fmla="*/ 0 w 1636486"/>
                  <a:gd name="connsiteY0" fmla="*/ 69493 h 918579"/>
                  <a:gd name="connsiteX1" fmla="*/ 54429 w 1636486"/>
                  <a:gd name="connsiteY1" fmla="*/ 62236 h 918579"/>
                  <a:gd name="connsiteX2" fmla="*/ 283029 w 1636486"/>
                  <a:gd name="connsiteY2" fmla="*/ 18693 h 918579"/>
                  <a:gd name="connsiteX3" fmla="*/ 1095829 w 1636486"/>
                  <a:gd name="connsiteY3" fmla="*/ 406950 h 918579"/>
                  <a:gd name="connsiteX4" fmla="*/ 1636486 w 1636486"/>
                  <a:gd name="connsiteY4" fmla="*/ 918579 h 918579"/>
                  <a:gd name="connsiteX5" fmla="*/ 1636486 w 1636486"/>
                  <a:gd name="connsiteY5" fmla="*/ 918579 h 918579"/>
                  <a:gd name="connsiteX0" fmla="*/ 0 w 1636486"/>
                  <a:gd name="connsiteY0" fmla="*/ 68292 h 917378"/>
                  <a:gd name="connsiteX1" fmla="*/ 283029 w 1636486"/>
                  <a:gd name="connsiteY1" fmla="*/ 17492 h 917378"/>
                  <a:gd name="connsiteX2" fmla="*/ 1095829 w 1636486"/>
                  <a:gd name="connsiteY2" fmla="*/ 405749 h 917378"/>
                  <a:gd name="connsiteX3" fmla="*/ 1636486 w 1636486"/>
                  <a:gd name="connsiteY3" fmla="*/ 917378 h 917378"/>
                  <a:gd name="connsiteX4" fmla="*/ 1636486 w 1636486"/>
                  <a:gd name="connsiteY4" fmla="*/ 917378 h 917378"/>
                  <a:gd name="connsiteX0" fmla="*/ 0 w 1636486"/>
                  <a:gd name="connsiteY0" fmla="*/ 69168 h 918254"/>
                  <a:gd name="connsiteX1" fmla="*/ 283029 w 1636486"/>
                  <a:gd name="connsiteY1" fmla="*/ 18368 h 918254"/>
                  <a:gd name="connsiteX2" fmla="*/ 1095829 w 1636486"/>
                  <a:gd name="connsiteY2" fmla="*/ 406625 h 918254"/>
                  <a:gd name="connsiteX3" fmla="*/ 1636486 w 1636486"/>
                  <a:gd name="connsiteY3" fmla="*/ 918254 h 918254"/>
                  <a:gd name="connsiteX4" fmla="*/ 1636486 w 1636486"/>
                  <a:gd name="connsiteY4" fmla="*/ 918254 h 918254"/>
                  <a:gd name="connsiteX0" fmla="*/ 0 w 1636486"/>
                  <a:gd name="connsiteY0" fmla="*/ 54067 h 903153"/>
                  <a:gd name="connsiteX1" fmla="*/ 283029 w 1636486"/>
                  <a:gd name="connsiteY1" fmla="*/ 3267 h 903153"/>
                  <a:gd name="connsiteX2" fmla="*/ 1095829 w 1636486"/>
                  <a:gd name="connsiteY2" fmla="*/ 391524 h 903153"/>
                  <a:gd name="connsiteX3" fmla="*/ 1636486 w 1636486"/>
                  <a:gd name="connsiteY3" fmla="*/ 903153 h 903153"/>
                  <a:gd name="connsiteX4" fmla="*/ 1636486 w 1636486"/>
                  <a:gd name="connsiteY4" fmla="*/ 903153 h 903153"/>
                  <a:gd name="connsiteX0" fmla="*/ 0 w 1636486"/>
                  <a:gd name="connsiteY0" fmla="*/ 50639 h 899725"/>
                  <a:gd name="connsiteX1" fmla="*/ 290286 w 1636486"/>
                  <a:gd name="connsiteY1" fmla="*/ 3468 h 899725"/>
                  <a:gd name="connsiteX2" fmla="*/ 1095829 w 1636486"/>
                  <a:gd name="connsiteY2" fmla="*/ 388096 h 899725"/>
                  <a:gd name="connsiteX3" fmla="*/ 1636486 w 1636486"/>
                  <a:gd name="connsiteY3" fmla="*/ 899725 h 899725"/>
                  <a:gd name="connsiteX4" fmla="*/ 1636486 w 1636486"/>
                  <a:gd name="connsiteY4" fmla="*/ 899725 h 899725"/>
                  <a:gd name="connsiteX0" fmla="*/ 0 w 1636486"/>
                  <a:gd name="connsiteY0" fmla="*/ 54979 h 918579"/>
                  <a:gd name="connsiteX1" fmla="*/ 290286 w 1636486"/>
                  <a:gd name="connsiteY1" fmla="*/ 22322 h 918579"/>
                  <a:gd name="connsiteX2" fmla="*/ 1095829 w 1636486"/>
                  <a:gd name="connsiteY2" fmla="*/ 406950 h 918579"/>
                  <a:gd name="connsiteX3" fmla="*/ 1636486 w 1636486"/>
                  <a:gd name="connsiteY3" fmla="*/ 918579 h 918579"/>
                  <a:gd name="connsiteX4" fmla="*/ 1636486 w 1636486"/>
                  <a:gd name="connsiteY4" fmla="*/ 918579 h 918579"/>
                  <a:gd name="connsiteX0" fmla="*/ 0 w 1636486"/>
                  <a:gd name="connsiteY0" fmla="*/ 59083 h 922683"/>
                  <a:gd name="connsiteX1" fmla="*/ 290286 w 1636486"/>
                  <a:gd name="connsiteY1" fmla="*/ 26426 h 922683"/>
                  <a:gd name="connsiteX2" fmla="*/ 1095829 w 1636486"/>
                  <a:gd name="connsiteY2" fmla="*/ 411054 h 922683"/>
                  <a:gd name="connsiteX3" fmla="*/ 1636486 w 1636486"/>
                  <a:gd name="connsiteY3" fmla="*/ 922683 h 922683"/>
                  <a:gd name="connsiteX4" fmla="*/ 1636486 w 1636486"/>
                  <a:gd name="connsiteY4" fmla="*/ 922683 h 922683"/>
                  <a:gd name="connsiteX0" fmla="*/ 0 w 1636486"/>
                  <a:gd name="connsiteY0" fmla="*/ 34964 h 898564"/>
                  <a:gd name="connsiteX1" fmla="*/ 290286 w 1636486"/>
                  <a:gd name="connsiteY1" fmla="*/ 2307 h 898564"/>
                  <a:gd name="connsiteX2" fmla="*/ 1095829 w 1636486"/>
                  <a:gd name="connsiteY2" fmla="*/ 386935 h 898564"/>
                  <a:gd name="connsiteX3" fmla="*/ 1636486 w 1636486"/>
                  <a:gd name="connsiteY3" fmla="*/ 898564 h 898564"/>
                  <a:gd name="connsiteX4" fmla="*/ 1636486 w 1636486"/>
                  <a:gd name="connsiteY4" fmla="*/ 898564 h 89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6486" h="898564">
                    <a:moveTo>
                      <a:pt x="0" y="34964"/>
                    </a:moveTo>
                    <a:cubicBezTo>
                      <a:pt x="95251" y="-4648"/>
                      <a:pt x="201991" y="-1926"/>
                      <a:pt x="290286" y="2307"/>
                    </a:cubicBezTo>
                    <a:cubicBezTo>
                      <a:pt x="378581" y="6540"/>
                      <a:pt x="871462" y="237559"/>
                      <a:pt x="1095829" y="386935"/>
                    </a:cubicBezTo>
                    <a:cubicBezTo>
                      <a:pt x="1320196" y="536311"/>
                      <a:pt x="1636486" y="898564"/>
                      <a:pt x="1636486" y="898564"/>
                    </a:cubicBezTo>
                    <a:lnTo>
                      <a:pt x="1636486" y="898564"/>
                    </a:lnTo>
                  </a:path>
                </a:pathLst>
              </a:custGeom>
              <a:ln w="19050" cap="rnd">
                <a:solidFill>
                  <a:srgbClr val="5828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cs typeface="Mitr Medium" pitchFamily="2" charset="-34"/>
                </a:endParaRPr>
              </a:p>
            </p:txBody>
          </p:sp>
          <p:sp>
            <p:nvSpPr>
              <p:cNvPr id="95" name="รูปแบบอิสระ 94"/>
              <p:cNvSpPr/>
              <p:nvPr/>
            </p:nvSpPr>
            <p:spPr>
              <a:xfrm>
                <a:off x="3270648" y="989909"/>
                <a:ext cx="969906" cy="764094"/>
              </a:xfrm>
              <a:custGeom>
                <a:avLst/>
                <a:gdLst>
                  <a:gd name="connsiteX0" fmla="*/ 17200 w 1001838"/>
                  <a:gd name="connsiteY0" fmla="*/ 34971 h 812955"/>
                  <a:gd name="connsiteX1" fmla="*/ 307486 w 1001838"/>
                  <a:gd name="connsiteY1" fmla="*/ 20457 h 812955"/>
                  <a:gd name="connsiteX2" fmla="*/ 703000 w 1001838"/>
                  <a:gd name="connsiteY2" fmla="*/ 187371 h 812955"/>
                  <a:gd name="connsiteX3" fmla="*/ 996915 w 1001838"/>
                  <a:gd name="connsiteY3" fmla="*/ 778828 h 812955"/>
                  <a:gd name="connsiteX4" fmla="*/ 459886 w 1001838"/>
                  <a:gd name="connsiteY4" fmla="*/ 695371 h 812955"/>
                  <a:gd name="connsiteX5" fmla="*/ 78886 w 1001838"/>
                  <a:gd name="connsiteY5" fmla="*/ 310742 h 812955"/>
                  <a:gd name="connsiteX6" fmla="*/ 17200 w 1001838"/>
                  <a:gd name="connsiteY6" fmla="*/ 34971 h 812955"/>
                  <a:gd name="connsiteX0" fmla="*/ 13360 w 997998"/>
                  <a:gd name="connsiteY0" fmla="*/ 34326 h 812310"/>
                  <a:gd name="connsiteX1" fmla="*/ 303646 w 997998"/>
                  <a:gd name="connsiteY1" fmla="*/ 19812 h 812310"/>
                  <a:gd name="connsiteX2" fmla="*/ 699160 w 997998"/>
                  <a:gd name="connsiteY2" fmla="*/ 186726 h 812310"/>
                  <a:gd name="connsiteX3" fmla="*/ 993075 w 997998"/>
                  <a:gd name="connsiteY3" fmla="*/ 778183 h 812310"/>
                  <a:gd name="connsiteX4" fmla="*/ 456046 w 997998"/>
                  <a:gd name="connsiteY4" fmla="*/ 694726 h 812310"/>
                  <a:gd name="connsiteX5" fmla="*/ 89560 w 997998"/>
                  <a:gd name="connsiteY5" fmla="*/ 299211 h 812310"/>
                  <a:gd name="connsiteX6" fmla="*/ 13360 w 997998"/>
                  <a:gd name="connsiteY6" fmla="*/ 34326 h 812310"/>
                  <a:gd name="connsiteX0" fmla="*/ 13538 w 998176"/>
                  <a:gd name="connsiteY0" fmla="*/ 34326 h 808597"/>
                  <a:gd name="connsiteX1" fmla="*/ 303824 w 998176"/>
                  <a:gd name="connsiteY1" fmla="*/ 19812 h 808597"/>
                  <a:gd name="connsiteX2" fmla="*/ 699338 w 998176"/>
                  <a:gd name="connsiteY2" fmla="*/ 186726 h 808597"/>
                  <a:gd name="connsiteX3" fmla="*/ 993253 w 998176"/>
                  <a:gd name="connsiteY3" fmla="*/ 778183 h 808597"/>
                  <a:gd name="connsiteX4" fmla="*/ 456224 w 998176"/>
                  <a:gd name="connsiteY4" fmla="*/ 680211 h 808597"/>
                  <a:gd name="connsiteX5" fmla="*/ 89738 w 998176"/>
                  <a:gd name="connsiteY5" fmla="*/ 299211 h 808597"/>
                  <a:gd name="connsiteX6" fmla="*/ 13538 w 998176"/>
                  <a:gd name="connsiteY6" fmla="*/ 34326 h 808597"/>
                  <a:gd name="connsiteX0" fmla="*/ 12047 w 996685"/>
                  <a:gd name="connsiteY0" fmla="*/ 34326 h 808597"/>
                  <a:gd name="connsiteX1" fmla="*/ 302333 w 996685"/>
                  <a:gd name="connsiteY1" fmla="*/ 19812 h 808597"/>
                  <a:gd name="connsiteX2" fmla="*/ 697847 w 996685"/>
                  <a:gd name="connsiteY2" fmla="*/ 186726 h 808597"/>
                  <a:gd name="connsiteX3" fmla="*/ 991762 w 996685"/>
                  <a:gd name="connsiteY3" fmla="*/ 778183 h 808597"/>
                  <a:gd name="connsiteX4" fmla="*/ 454733 w 996685"/>
                  <a:gd name="connsiteY4" fmla="*/ 680211 h 808597"/>
                  <a:gd name="connsiteX5" fmla="*/ 88247 w 996685"/>
                  <a:gd name="connsiteY5" fmla="*/ 299211 h 808597"/>
                  <a:gd name="connsiteX6" fmla="*/ 12047 w 996685"/>
                  <a:gd name="connsiteY6" fmla="*/ 34326 h 808597"/>
                  <a:gd name="connsiteX0" fmla="*/ 2323 w 986961"/>
                  <a:gd name="connsiteY0" fmla="*/ 25212 h 799483"/>
                  <a:gd name="connsiteX1" fmla="*/ 292609 w 986961"/>
                  <a:gd name="connsiteY1" fmla="*/ 10698 h 799483"/>
                  <a:gd name="connsiteX2" fmla="*/ 688123 w 986961"/>
                  <a:gd name="connsiteY2" fmla="*/ 177612 h 799483"/>
                  <a:gd name="connsiteX3" fmla="*/ 982038 w 986961"/>
                  <a:gd name="connsiteY3" fmla="*/ 769069 h 799483"/>
                  <a:gd name="connsiteX4" fmla="*/ 445009 w 986961"/>
                  <a:gd name="connsiteY4" fmla="*/ 671097 h 799483"/>
                  <a:gd name="connsiteX5" fmla="*/ 78523 w 986961"/>
                  <a:gd name="connsiteY5" fmla="*/ 290097 h 799483"/>
                  <a:gd name="connsiteX6" fmla="*/ 2323 w 986961"/>
                  <a:gd name="connsiteY6" fmla="*/ 25212 h 799483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86961"/>
                  <a:gd name="connsiteY0" fmla="*/ 18834 h 793105"/>
                  <a:gd name="connsiteX1" fmla="*/ 292609 w 986961"/>
                  <a:gd name="connsiteY1" fmla="*/ 4320 h 793105"/>
                  <a:gd name="connsiteX2" fmla="*/ 688123 w 986961"/>
                  <a:gd name="connsiteY2" fmla="*/ 171234 h 793105"/>
                  <a:gd name="connsiteX3" fmla="*/ 982038 w 986961"/>
                  <a:gd name="connsiteY3" fmla="*/ 762691 h 793105"/>
                  <a:gd name="connsiteX4" fmla="*/ 445009 w 986961"/>
                  <a:gd name="connsiteY4" fmla="*/ 664719 h 793105"/>
                  <a:gd name="connsiteX5" fmla="*/ 78523 w 986961"/>
                  <a:gd name="connsiteY5" fmla="*/ 283719 h 793105"/>
                  <a:gd name="connsiteX6" fmla="*/ 2323 w 986961"/>
                  <a:gd name="connsiteY6" fmla="*/ 18834 h 793105"/>
                  <a:gd name="connsiteX0" fmla="*/ 2323 w 972694"/>
                  <a:gd name="connsiteY0" fmla="*/ 18834 h 778347"/>
                  <a:gd name="connsiteX1" fmla="*/ 292609 w 972694"/>
                  <a:gd name="connsiteY1" fmla="*/ 4320 h 778347"/>
                  <a:gd name="connsiteX2" fmla="*/ 688123 w 972694"/>
                  <a:gd name="connsiteY2" fmla="*/ 171234 h 778347"/>
                  <a:gd name="connsiteX3" fmla="*/ 967524 w 972694"/>
                  <a:gd name="connsiteY3" fmla="*/ 744548 h 778347"/>
                  <a:gd name="connsiteX4" fmla="*/ 445009 w 972694"/>
                  <a:gd name="connsiteY4" fmla="*/ 664719 h 778347"/>
                  <a:gd name="connsiteX5" fmla="*/ 78523 w 972694"/>
                  <a:gd name="connsiteY5" fmla="*/ 283719 h 778347"/>
                  <a:gd name="connsiteX6" fmla="*/ 2323 w 972694"/>
                  <a:gd name="connsiteY6" fmla="*/ 18834 h 778347"/>
                  <a:gd name="connsiteX0" fmla="*/ 2323 w 969343"/>
                  <a:gd name="connsiteY0" fmla="*/ 18834 h 764094"/>
                  <a:gd name="connsiteX1" fmla="*/ 292609 w 969343"/>
                  <a:gd name="connsiteY1" fmla="*/ 4320 h 764094"/>
                  <a:gd name="connsiteX2" fmla="*/ 688123 w 969343"/>
                  <a:gd name="connsiteY2" fmla="*/ 171234 h 764094"/>
                  <a:gd name="connsiteX3" fmla="*/ 967524 w 969343"/>
                  <a:gd name="connsiteY3" fmla="*/ 744548 h 764094"/>
                  <a:gd name="connsiteX4" fmla="*/ 445009 w 969343"/>
                  <a:gd name="connsiteY4" fmla="*/ 664719 h 764094"/>
                  <a:gd name="connsiteX5" fmla="*/ 78523 w 969343"/>
                  <a:gd name="connsiteY5" fmla="*/ 283719 h 764094"/>
                  <a:gd name="connsiteX6" fmla="*/ 2323 w 969343"/>
                  <a:gd name="connsiteY6" fmla="*/ 18834 h 764094"/>
                  <a:gd name="connsiteX0" fmla="*/ 2323 w 969906"/>
                  <a:gd name="connsiteY0" fmla="*/ 18834 h 764094"/>
                  <a:gd name="connsiteX1" fmla="*/ 292609 w 969906"/>
                  <a:gd name="connsiteY1" fmla="*/ 4320 h 764094"/>
                  <a:gd name="connsiteX2" fmla="*/ 688123 w 969906"/>
                  <a:gd name="connsiteY2" fmla="*/ 171234 h 764094"/>
                  <a:gd name="connsiteX3" fmla="*/ 967524 w 969906"/>
                  <a:gd name="connsiteY3" fmla="*/ 744548 h 764094"/>
                  <a:gd name="connsiteX4" fmla="*/ 445009 w 969906"/>
                  <a:gd name="connsiteY4" fmla="*/ 664719 h 764094"/>
                  <a:gd name="connsiteX5" fmla="*/ 78523 w 969906"/>
                  <a:gd name="connsiteY5" fmla="*/ 283719 h 764094"/>
                  <a:gd name="connsiteX6" fmla="*/ 2323 w 969906"/>
                  <a:gd name="connsiteY6" fmla="*/ 18834 h 7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906" h="764094">
                    <a:moveTo>
                      <a:pt x="2323" y="18834"/>
                    </a:moveTo>
                    <a:cubicBezTo>
                      <a:pt x="12604" y="4924"/>
                      <a:pt x="178309" y="-6566"/>
                      <a:pt x="292609" y="4320"/>
                    </a:cubicBezTo>
                    <a:cubicBezTo>
                      <a:pt x="406909" y="15206"/>
                      <a:pt x="524837" y="22463"/>
                      <a:pt x="688123" y="171234"/>
                    </a:cubicBezTo>
                    <a:cubicBezTo>
                      <a:pt x="851409" y="320005"/>
                      <a:pt x="989900" y="694958"/>
                      <a:pt x="967524" y="744548"/>
                    </a:cubicBezTo>
                    <a:cubicBezTo>
                      <a:pt x="945148" y="794138"/>
                      <a:pt x="598014" y="742733"/>
                      <a:pt x="445009" y="664719"/>
                    </a:cubicBezTo>
                    <a:cubicBezTo>
                      <a:pt x="292004" y="586705"/>
                      <a:pt x="141419" y="398623"/>
                      <a:pt x="78523" y="283719"/>
                    </a:cubicBezTo>
                    <a:cubicBezTo>
                      <a:pt x="15627" y="168815"/>
                      <a:pt x="-7958" y="32744"/>
                      <a:pt x="2323" y="18834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  <p:sp>
            <p:nvSpPr>
              <p:cNvPr id="96" name="รูปแบบอิสระ 95"/>
              <p:cNvSpPr/>
              <p:nvPr/>
            </p:nvSpPr>
            <p:spPr>
              <a:xfrm>
                <a:off x="1975919" y="1306980"/>
                <a:ext cx="2010091" cy="2651645"/>
              </a:xfrm>
              <a:custGeom>
                <a:avLst/>
                <a:gdLst>
                  <a:gd name="connsiteX0" fmla="*/ 1129883 w 2395704"/>
                  <a:gd name="connsiteY0" fmla="*/ 503 h 2656637"/>
                  <a:gd name="connsiteX1" fmla="*/ 616175 w 2395704"/>
                  <a:gd name="connsiteY1" fmla="*/ 319001 h 2656637"/>
                  <a:gd name="connsiteX2" fmla="*/ 472336 w 2395704"/>
                  <a:gd name="connsiteY2" fmla="*/ 1007370 h 2656637"/>
                  <a:gd name="connsiteX3" fmla="*/ 20274 w 2395704"/>
                  <a:gd name="connsiteY3" fmla="*/ 1562175 h 2656637"/>
                  <a:gd name="connsiteX4" fmla="*/ 112741 w 2395704"/>
                  <a:gd name="connsiteY4" fmla="*/ 2116979 h 2656637"/>
                  <a:gd name="connsiteX5" fmla="*/ 420966 w 2395704"/>
                  <a:gd name="connsiteY5" fmla="*/ 2497123 h 2656637"/>
                  <a:gd name="connsiteX6" fmla="*/ 1088786 w 2395704"/>
                  <a:gd name="connsiteY6" fmla="*/ 2620413 h 2656637"/>
                  <a:gd name="connsiteX7" fmla="*/ 1756606 w 2395704"/>
                  <a:gd name="connsiteY7" fmla="*/ 2579316 h 2656637"/>
                  <a:gd name="connsiteX8" fmla="*/ 2393604 w 2395704"/>
                  <a:gd name="connsiteY8" fmla="*/ 1808754 h 2656637"/>
                  <a:gd name="connsiteX9" fmla="*/ 1951815 w 2395704"/>
                  <a:gd name="connsiteY9" fmla="*/ 1038192 h 2656637"/>
                  <a:gd name="connsiteX10" fmla="*/ 1674413 w 2395704"/>
                  <a:gd name="connsiteY10" fmla="*/ 267631 h 2656637"/>
                  <a:gd name="connsiteX11" fmla="*/ 1129883 w 239570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503 h 2656637"/>
                  <a:gd name="connsiteX1" fmla="*/ 616175 w 2397854"/>
                  <a:gd name="connsiteY1" fmla="*/ 319001 h 2656637"/>
                  <a:gd name="connsiteX2" fmla="*/ 472336 w 2397854"/>
                  <a:gd name="connsiteY2" fmla="*/ 1007370 h 2656637"/>
                  <a:gd name="connsiteX3" fmla="*/ 20274 w 2397854"/>
                  <a:gd name="connsiteY3" fmla="*/ 1562175 h 2656637"/>
                  <a:gd name="connsiteX4" fmla="*/ 112741 w 2397854"/>
                  <a:gd name="connsiteY4" fmla="*/ 2116979 h 2656637"/>
                  <a:gd name="connsiteX5" fmla="*/ 420966 w 2397854"/>
                  <a:gd name="connsiteY5" fmla="*/ 2497123 h 2656637"/>
                  <a:gd name="connsiteX6" fmla="*/ 1088786 w 2397854"/>
                  <a:gd name="connsiteY6" fmla="*/ 2620413 h 2656637"/>
                  <a:gd name="connsiteX7" fmla="*/ 1756606 w 2397854"/>
                  <a:gd name="connsiteY7" fmla="*/ 2579316 h 2656637"/>
                  <a:gd name="connsiteX8" fmla="*/ 2393604 w 2397854"/>
                  <a:gd name="connsiteY8" fmla="*/ 1808754 h 2656637"/>
                  <a:gd name="connsiteX9" fmla="*/ 1951815 w 2397854"/>
                  <a:gd name="connsiteY9" fmla="*/ 1038192 h 2656637"/>
                  <a:gd name="connsiteX10" fmla="*/ 1674413 w 2397854"/>
                  <a:gd name="connsiteY10" fmla="*/ 267631 h 2656637"/>
                  <a:gd name="connsiteX11" fmla="*/ 1129883 w 2397854"/>
                  <a:gd name="connsiteY11" fmla="*/ 503 h 2656637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1862 h 2657996"/>
                  <a:gd name="connsiteX1" fmla="*/ 616175 w 2397854"/>
                  <a:gd name="connsiteY1" fmla="*/ 320360 h 2657996"/>
                  <a:gd name="connsiteX2" fmla="*/ 472336 w 2397854"/>
                  <a:gd name="connsiteY2" fmla="*/ 1008729 h 2657996"/>
                  <a:gd name="connsiteX3" fmla="*/ 20274 w 2397854"/>
                  <a:gd name="connsiteY3" fmla="*/ 1563534 h 2657996"/>
                  <a:gd name="connsiteX4" fmla="*/ 112741 w 2397854"/>
                  <a:gd name="connsiteY4" fmla="*/ 2118338 h 2657996"/>
                  <a:gd name="connsiteX5" fmla="*/ 420966 w 2397854"/>
                  <a:gd name="connsiteY5" fmla="*/ 2498482 h 2657996"/>
                  <a:gd name="connsiteX6" fmla="*/ 1088786 w 2397854"/>
                  <a:gd name="connsiteY6" fmla="*/ 2621772 h 2657996"/>
                  <a:gd name="connsiteX7" fmla="*/ 1756606 w 2397854"/>
                  <a:gd name="connsiteY7" fmla="*/ 2580675 h 2657996"/>
                  <a:gd name="connsiteX8" fmla="*/ 2393604 w 2397854"/>
                  <a:gd name="connsiteY8" fmla="*/ 1810113 h 2657996"/>
                  <a:gd name="connsiteX9" fmla="*/ 1951815 w 2397854"/>
                  <a:gd name="connsiteY9" fmla="*/ 1039551 h 2657996"/>
                  <a:gd name="connsiteX10" fmla="*/ 1678042 w 2397854"/>
                  <a:gd name="connsiteY10" fmla="*/ 232704 h 2657996"/>
                  <a:gd name="connsiteX11" fmla="*/ 1129883 w 2397854"/>
                  <a:gd name="connsiteY11" fmla="*/ 1862 h 2657996"/>
                  <a:gd name="connsiteX0" fmla="*/ 1129883 w 2397854"/>
                  <a:gd name="connsiteY0" fmla="*/ 2194 h 2658328"/>
                  <a:gd name="connsiteX1" fmla="*/ 616175 w 2397854"/>
                  <a:gd name="connsiteY1" fmla="*/ 320692 h 2658328"/>
                  <a:gd name="connsiteX2" fmla="*/ 472336 w 2397854"/>
                  <a:gd name="connsiteY2" fmla="*/ 1009061 h 2658328"/>
                  <a:gd name="connsiteX3" fmla="*/ 20274 w 2397854"/>
                  <a:gd name="connsiteY3" fmla="*/ 1563866 h 2658328"/>
                  <a:gd name="connsiteX4" fmla="*/ 112741 w 2397854"/>
                  <a:gd name="connsiteY4" fmla="*/ 2118670 h 2658328"/>
                  <a:gd name="connsiteX5" fmla="*/ 420966 w 2397854"/>
                  <a:gd name="connsiteY5" fmla="*/ 2498814 h 2658328"/>
                  <a:gd name="connsiteX6" fmla="*/ 1088786 w 2397854"/>
                  <a:gd name="connsiteY6" fmla="*/ 2622104 h 2658328"/>
                  <a:gd name="connsiteX7" fmla="*/ 1756606 w 2397854"/>
                  <a:gd name="connsiteY7" fmla="*/ 2581007 h 2658328"/>
                  <a:gd name="connsiteX8" fmla="*/ 2393604 w 2397854"/>
                  <a:gd name="connsiteY8" fmla="*/ 1810445 h 2658328"/>
                  <a:gd name="connsiteX9" fmla="*/ 1951815 w 2397854"/>
                  <a:gd name="connsiteY9" fmla="*/ 1039883 h 2658328"/>
                  <a:gd name="connsiteX10" fmla="*/ 1678042 w 2397854"/>
                  <a:gd name="connsiteY10" fmla="*/ 233036 h 2658328"/>
                  <a:gd name="connsiteX11" fmla="*/ 1129883 w 2397854"/>
                  <a:gd name="connsiteY11" fmla="*/ 2194 h 2658328"/>
                  <a:gd name="connsiteX0" fmla="*/ 1133512 w 2397854"/>
                  <a:gd name="connsiteY0" fmla="*/ 1446 h 2686608"/>
                  <a:gd name="connsiteX1" fmla="*/ 616175 w 2397854"/>
                  <a:gd name="connsiteY1" fmla="*/ 348972 h 2686608"/>
                  <a:gd name="connsiteX2" fmla="*/ 472336 w 2397854"/>
                  <a:gd name="connsiteY2" fmla="*/ 1037341 h 2686608"/>
                  <a:gd name="connsiteX3" fmla="*/ 20274 w 2397854"/>
                  <a:gd name="connsiteY3" fmla="*/ 1592146 h 2686608"/>
                  <a:gd name="connsiteX4" fmla="*/ 112741 w 2397854"/>
                  <a:gd name="connsiteY4" fmla="*/ 2146950 h 2686608"/>
                  <a:gd name="connsiteX5" fmla="*/ 420966 w 2397854"/>
                  <a:gd name="connsiteY5" fmla="*/ 2527094 h 2686608"/>
                  <a:gd name="connsiteX6" fmla="*/ 1088786 w 2397854"/>
                  <a:gd name="connsiteY6" fmla="*/ 2650384 h 2686608"/>
                  <a:gd name="connsiteX7" fmla="*/ 1756606 w 2397854"/>
                  <a:gd name="connsiteY7" fmla="*/ 2609287 h 2686608"/>
                  <a:gd name="connsiteX8" fmla="*/ 2393604 w 2397854"/>
                  <a:gd name="connsiteY8" fmla="*/ 1838725 h 2686608"/>
                  <a:gd name="connsiteX9" fmla="*/ 1951815 w 2397854"/>
                  <a:gd name="connsiteY9" fmla="*/ 1068163 h 2686608"/>
                  <a:gd name="connsiteX10" fmla="*/ 1678042 w 2397854"/>
                  <a:gd name="connsiteY10" fmla="*/ 261316 h 2686608"/>
                  <a:gd name="connsiteX11" fmla="*/ 1133512 w 2397854"/>
                  <a:gd name="connsiteY11" fmla="*/ 1446 h 2686608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3512 w 2397854"/>
                  <a:gd name="connsiteY0" fmla="*/ 872 h 2686034"/>
                  <a:gd name="connsiteX1" fmla="*/ 616175 w 2397854"/>
                  <a:gd name="connsiteY1" fmla="*/ 348398 h 2686034"/>
                  <a:gd name="connsiteX2" fmla="*/ 472336 w 2397854"/>
                  <a:gd name="connsiteY2" fmla="*/ 1036767 h 2686034"/>
                  <a:gd name="connsiteX3" fmla="*/ 20274 w 2397854"/>
                  <a:gd name="connsiteY3" fmla="*/ 1591572 h 2686034"/>
                  <a:gd name="connsiteX4" fmla="*/ 112741 w 2397854"/>
                  <a:gd name="connsiteY4" fmla="*/ 2146376 h 2686034"/>
                  <a:gd name="connsiteX5" fmla="*/ 420966 w 2397854"/>
                  <a:gd name="connsiteY5" fmla="*/ 2526520 h 2686034"/>
                  <a:gd name="connsiteX6" fmla="*/ 1088786 w 2397854"/>
                  <a:gd name="connsiteY6" fmla="*/ 2649810 h 2686034"/>
                  <a:gd name="connsiteX7" fmla="*/ 1756606 w 2397854"/>
                  <a:gd name="connsiteY7" fmla="*/ 2608713 h 2686034"/>
                  <a:gd name="connsiteX8" fmla="*/ 2393604 w 2397854"/>
                  <a:gd name="connsiteY8" fmla="*/ 1838151 h 2686034"/>
                  <a:gd name="connsiteX9" fmla="*/ 1951815 w 2397854"/>
                  <a:gd name="connsiteY9" fmla="*/ 1067589 h 2686034"/>
                  <a:gd name="connsiteX10" fmla="*/ 1678042 w 2397854"/>
                  <a:gd name="connsiteY10" fmla="*/ 260742 h 2686034"/>
                  <a:gd name="connsiteX11" fmla="*/ 1133512 w 2397854"/>
                  <a:gd name="connsiteY11" fmla="*/ 872 h 2686034"/>
                  <a:gd name="connsiteX0" fmla="*/ 1131268 w 2395610"/>
                  <a:gd name="connsiteY0" fmla="*/ 872 h 2686034"/>
                  <a:gd name="connsiteX1" fmla="*/ 613931 w 2395610"/>
                  <a:gd name="connsiteY1" fmla="*/ 348398 h 2686034"/>
                  <a:gd name="connsiteX2" fmla="*/ 437435 w 2395610"/>
                  <a:gd name="connsiteY2" fmla="*/ 1004110 h 2686034"/>
                  <a:gd name="connsiteX3" fmla="*/ 18030 w 2395610"/>
                  <a:gd name="connsiteY3" fmla="*/ 1591572 h 2686034"/>
                  <a:gd name="connsiteX4" fmla="*/ 110497 w 2395610"/>
                  <a:gd name="connsiteY4" fmla="*/ 2146376 h 2686034"/>
                  <a:gd name="connsiteX5" fmla="*/ 418722 w 2395610"/>
                  <a:gd name="connsiteY5" fmla="*/ 2526520 h 2686034"/>
                  <a:gd name="connsiteX6" fmla="*/ 1086542 w 2395610"/>
                  <a:gd name="connsiteY6" fmla="*/ 2649810 h 2686034"/>
                  <a:gd name="connsiteX7" fmla="*/ 1754362 w 2395610"/>
                  <a:gd name="connsiteY7" fmla="*/ 2608713 h 2686034"/>
                  <a:gd name="connsiteX8" fmla="*/ 2391360 w 2395610"/>
                  <a:gd name="connsiteY8" fmla="*/ 1838151 h 2686034"/>
                  <a:gd name="connsiteX9" fmla="*/ 1949571 w 2395610"/>
                  <a:gd name="connsiteY9" fmla="*/ 1067589 h 2686034"/>
                  <a:gd name="connsiteX10" fmla="*/ 1675798 w 2395610"/>
                  <a:gd name="connsiteY10" fmla="*/ 260742 h 2686034"/>
                  <a:gd name="connsiteX11" fmla="*/ 1131268 w 2395610"/>
                  <a:gd name="connsiteY11" fmla="*/ 872 h 2686034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117 h 2685279"/>
                  <a:gd name="connsiteX1" fmla="*/ 632074 w 2395610"/>
                  <a:gd name="connsiteY1" fmla="*/ 282329 h 2685279"/>
                  <a:gd name="connsiteX2" fmla="*/ 437435 w 2395610"/>
                  <a:gd name="connsiteY2" fmla="*/ 1003355 h 2685279"/>
                  <a:gd name="connsiteX3" fmla="*/ 18030 w 2395610"/>
                  <a:gd name="connsiteY3" fmla="*/ 1590817 h 2685279"/>
                  <a:gd name="connsiteX4" fmla="*/ 110497 w 2395610"/>
                  <a:gd name="connsiteY4" fmla="*/ 2145621 h 2685279"/>
                  <a:gd name="connsiteX5" fmla="*/ 418722 w 2395610"/>
                  <a:gd name="connsiteY5" fmla="*/ 2525765 h 2685279"/>
                  <a:gd name="connsiteX6" fmla="*/ 1086542 w 2395610"/>
                  <a:gd name="connsiteY6" fmla="*/ 2649055 h 2685279"/>
                  <a:gd name="connsiteX7" fmla="*/ 1754362 w 2395610"/>
                  <a:gd name="connsiteY7" fmla="*/ 2607958 h 2685279"/>
                  <a:gd name="connsiteX8" fmla="*/ 2391360 w 2395610"/>
                  <a:gd name="connsiteY8" fmla="*/ 1837396 h 2685279"/>
                  <a:gd name="connsiteX9" fmla="*/ 1949571 w 2395610"/>
                  <a:gd name="connsiteY9" fmla="*/ 1066834 h 2685279"/>
                  <a:gd name="connsiteX10" fmla="*/ 1675798 w 2395610"/>
                  <a:gd name="connsiteY10" fmla="*/ 259987 h 2685279"/>
                  <a:gd name="connsiteX11" fmla="*/ 1131268 w 2395610"/>
                  <a:gd name="connsiteY11" fmla="*/ 117 h 2685279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555 h 2685717"/>
                  <a:gd name="connsiteX1" fmla="*/ 650217 w 2395610"/>
                  <a:gd name="connsiteY1" fmla="*/ 311795 h 2685717"/>
                  <a:gd name="connsiteX2" fmla="*/ 437435 w 2395610"/>
                  <a:gd name="connsiteY2" fmla="*/ 1003793 h 2685717"/>
                  <a:gd name="connsiteX3" fmla="*/ 18030 w 2395610"/>
                  <a:gd name="connsiteY3" fmla="*/ 1591255 h 2685717"/>
                  <a:gd name="connsiteX4" fmla="*/ 110497 w 2395610"/>
                  <a:gd name="connsiteY4" fmla="*/ 2146059 h 2685717"/>
                  <a:gd name="connsiteX5" fmla="*/ 418722 w 2395610"/>
                  <a:gd name="connsiteY5" fmla="*/ 2526203 h 2685717"/>
                  <a:gd name="connsiteX6" fmla="*/ 1086542 w 2395610"/>
                  <a:gd name="connsiteY6" fmla="*/ 2649493 h 2685717"/>
                  <a:gd name="connsiteX7" fmla="*/ 1754362 w 2395610"/>
                  <a:gd name="connsiteY7" fmla="*/ 2608396 h 2685717"/>
                  <a:gd name="connsiteX8" fmla="*/ 2391360 w 2395610"/>
                  <a:gd name="connsiteY8" fmla="*/ 1837834 h 2685717"/>
                  <a:gd name="connsiteX9" fmla="*/ 1949571 w 2395610"/>
                  <a:gd name="connsiteY9" fmla="*/ 1067272 h 2685717"/>
                  <a:gd name="connsiteX10" fmla="*/ 1675798 w 2395610"/>
                  <a:gd name="connsiteY10" fmla="*/ 260425 h 2685717"/>
                  <a:gd name="connsiteX11" fmla="*/ 1131268 w 2395610"/>
                  <a:gd name="connsiteY11" fmla="*/ 555 h 2685717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31268 w 2395610"/>
                  <a:gd name="connsiteY0" fmla="*/ 358 h 2685520"/>
                  <a:gd name="connsiteX1" fmla="*/ 639332 w 2395610"/>
                  <a:gd name="connsiteY1" fmla="*/ 300712 h 2685520"/>
                  <a:gd name="connsiteX2" fmla="*/ 437435 w 2395610"/>
                  <a:gd name="connsiteY2" fmla="*/ 1003596 h 2685520"/>
                  <a:gd name="connsiteX3" fmla="*/ 18030 w 2395610"/>
                  <a:gd name="connsiteY3" fmla="*/ 1591058 h 2685520"/>
                  <a:gd name="connsiteX4" fmla="*/ 110497 w 2395610"/>
                  <a:gd name="connsiteY4" fmla="*/ 2145862 h 2685520"/>
                  <a:gd name="connsiteX5" fmla="*/ 418722 w 2395610"/>
                  <a:gd name="connsiteY5" fmla="*/ 2526006 h 2685520"/>
                  <a:gd name="connsiteX6" fmla="*/ 1086542 w 2395610"/>
                  <a:gd name="connsiteY6" fmla="*/ 2649296 h 2685520"/>
                  <a:gd name="connsiteX7" fmla="*/ 1754362 w 2395610"/>
                  <a:gd name="connsiteY7" fmla="*/ 2608199 h 2685520"/>
                  <a:gd name="connsiteX8" fmla="*/ 2391360 w 2395610"/>
                  <a:gd name="connsiteY8" fmla="*/ 1837637 h 2685520"/>
                  <a:gd name="connsiteX9" fmla="*/ 1949571 w 2395610"/>
                  <a:gd name="connsiteY9" fmla="*/ 1067075 h 2685520"/>
                  <a:gd name="connsiteX10" fmla="*/ 1675798 w 2395610"/>
                  <a:gd name="connsiteY10" fmla="*/ 260228 h 2685520"/>
                  <a:gd name="connsiteX11" fmla="*/ 1131268 w 2395610"/>
                  <a:gd name="connsiteY11" fmla="*/ 358 h 2685520"/>
                  <a:gd name="connsiteX0" fmla="*/ 1191193 w 2455535"/>
                  <a:gd name="connsiteY0" fmla="*/ 358 h 2685520"/>
                  <a:gd name="connsiteX1" fmla="*/ 699257 w 2455535"/>
                  <a:gd name="connsiteY1" fmla="*/ 300712 h 2685520"/>
                  <a:gd name="connsiteX2" fmla="*/ 497360 w 2455535"/>
                  <a:gd name="connsiteY2" fmla="*/ 1003596 h 2685520"/>
                  <a:gd name="connsiteX3" fmla="*/ 12640 w 2455535"/>
                  <a:gd name="connsiteY3" fmla="*/ 1703544 h 2685520"/>
                  <a:gd name="connsiteX4" fmla="*/ 170422 w 2455535"/>
                  <a:gd name="connsiteY4" fmla="*/ 2145862 h 2685520"/>
                  <a:gd name="connsiteX5" fmla="*/ 478647 w 2455535"/>
                  <a:gd name="connsiteY5" fmla="*/ 2526006 h 2685520"/>
                  <a:gd name="connsiteX6" fmla="*/ 1146467 w 2455535"/>
                  <a:gd name="connsiteY6" fmla="*/ 2649296 h 2685520"/>
                  <a:gd name="connsiteX7" fmla="*/ 1814287 w 2455535"/>
                  <a:gd name="connsiteY7" fmla="*/ 2608199 h 2685520"/>
                  <a:gd name="connsiteX8" fmla="*/ 2451285 w 2455535"/>
                  <a:gd name="connsiteY8" fmla="*/ 1837637 h 2685520"/>
                  <a:gd name="connsiteX9" fmla="*/ 2009496 w 2455535"/>
                  <a:gd name="connsiteY9" fmla="*/ 1067075 h 2685520"/>
                  <a:gd name="connsiteX10" fmla="*/ 1735723 w 2455535"/>
                  <a:gd name="connsiteY10" fmla="*/ 260228 h 2685520"/>
                  <a:gd name="connsiteX11" fmla="*/ 1191193 w 2455535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21794 w 2486136"/>
                  <a:gd name="connsiteY0" fmla="*/ 358 h 2685520"/>
                  <a:gd name="connsiteX1" fmla="*/ 729858 w 2486136"/>
                  <a:gd name="connsiteY1" fmla="*/ 300712 h 2685520"/>
                  <a:gd name="connsiteX2" fmla="*/ 527961 w 2486136"/>
                  <a:gd name="connsiteY2" fmla="*/ 1003596 h 2685520"/>
                  <a:gd name="connsiteX3" fmla="*/ 43241 w 2486136"/>
                  <a:gd name="connsiteY3" fmla="*/ 1703544 h 2685520"/>
                  <a:gd name="connsiteX4" fmla="*/ 201023 w 2486136"/>
                  <a:gd name="connsiteY4" fmla="*/ 2145862 h 2685520"/>
                  <a:gd name="connsiteX5" fmla="*/ 509248 w 2486136"/>
                  <a:gd name="connsiteY5" fmla="*/ 2526006 h 2685520"/>
                  <a:gd name="connsiteX6" fmla="*/ 1177068 w 2486136"/>
                  <a:gd name="connsiteY6" fmla="*/ 2649296 h 2685520"/>
                  <a:gd name="connsiteX7" fmla="*/ 1844888 w 2486136"/>
                  <a:gd name="connsiteY7" fmla="*/ 2608199 h 2685520"/>
                  <a:gd name="connsiteX8" fmla="*/ 2481886 w 2486136"/>
                  <a:gd name="connsiteY8" fmla="*/ 1837637 h 2685520"/>
                  <a:gd name="connsiteX9" fmla="*/ 2040097 w 2486136"/>
                  <a:gd name="connsiteY9" fmla="*/ 1067075 h 2685520"/>
                  <a:gd name="connsiteX10" fmla="*/ 1766324 w 2486136"/>
                  <a:gd name="connsiteY10" fmla="*/ 260228 h 2685520"/>
                  <a:gd name="connsiteX11" fmla="*/ 1221794 w 2486136"/>
                  <a:gd name="connsiteY11" fmla="*/ 358 h 2685520"/>
                  <a:gd name="connsiteX0" fmla="*/ 1214451 w 2478793"/>
                  <a:gd name="connsiteY0" fmla="*/ 358 h 2685520"/>
                  <a:gd name="connsiteX1" fmla="*/ 722515 w 2478793"/>
                  <a:gd name="connsiteY1" fmla="*/ 300712 h 2685520"/>
                  <a:gd name="connsiteX2" fmla="*/ 520618 w 2478793"/>
                  <a:gd name="connsiteY2" fmla="*/ 1003596 h 2685520"/>
                  <a:gd name="connsiteX3" fmla="*/ 35898 w 2478793"/>
                  <a:gd name="connsiteY3" fmla="*/ 1703544 h 2685520"/>
                  <a:gd name="connsiteX4" fmla="*/ 193680 w 2478793"/>
                  <a:gd name="connsiteY4" fmla="*/ 2145862 h 2685520"/>
                  <a:gd name="connsiteX5" fmla="*/ 501905 w 2478793"/>
                  <a:gd name="connsiteY5" fmla="*/ 2526006 h 2685520"/>
                  <a:gd name="connsiteX6" fmla="*/ 1169725 w 2478793"/>
                  <a:gd name="connsiteY6" fmla="*/ 2649296 h 2685520"/>
                  <a:gd name="connsiteX7" fmla="*/ 1837545 w 2478793"/>
                  <a:gd name="connsiteY7" fmla="*/ 2608199 h 2685520"/>
                  <a:gd name="connsiteX8" fmla="*/ 2474543 w 2478793"/>
                  <a:gd name="connsiteY8" fmla="*/ 1837637 h 2685520"/>
                  <a:gd name="connsiteX9" fmla="*/ 2032754 w 2478793"/>
                  <a:gd name="connsiteY9" fmla="*/ 1067075 h 2685520"/>
                  <a:gd name="connsiteX10" fmla="*/ 1758981 w 2478793"/>
                  <a:gd name="connsiteY10" fmla="*/ 260228 h 2685520"/>
                  <a:gd name="connsiteX11" fmla="*/ 1214451 w 2478793"/>
                  <a:gd name="connsiteY11" fmla="*/ 358 h 2685520"/>
                  <a:gd name="connsiteX0" fmla="*/ 1178579 w 2442921"/>
                  <a:gd name="connsiteY0" fmla="*/ 358 h 2685520"/>
                  <a:gd name="connsiteX1" fmla="*/ 686643 w 2442921"/>
                  <a:gd name="connsiteY1" fmla="*/ 300712 h 2685520"/>
                  <a:gd name="connsiteX2" fmla="*/ 484746 w 2442921"/>
                  <a:gd name="connsiteY2" fmla="*/ 1003596 h 2685520"/>
                  <a:gd name="connsiteX3" fmla="*/ 26 w 2442921"/>
                  <a:gd name="connsiteY3" fmla="*/ 1703544 h 2685520"/>
                  <a:gd name="connsiteX4" fmla="*/ 466033 w 2442921"/>
                  <a:gd name="connsiteY4" fmla="*/ 2526006 h 2685520"/>
                  <a:gd name="connsiteX5" fmla="*/ 1133853 w 2442921"/>
                  <a:gd name="connsiteY5" fmla="*/ 2649296 h 2685520"/>
                  <a:gd name="connsiteX6" fmla="*/ 1801673 w 2442921"/>
                  <a:gd name="connsiteY6" fmla="*/ 2608199 h 2685520"/>
                  <a:gd name="connsiteX7" fmla="*/ 2438671 w 2442921"/>
                  <a:gd name="connsiteY7" fmla="*/ 1837637 h 2685520"/>
                  <a:gd name="connsiteX8" fmla="*/ 1996882 w 2442921"/>
                  <a:gd name="connsiteY8" fmla="*/ 1067075 h 2685520"/>
                  <a:gd name="connsiteX9" fmla="*/ 1723109 w 2442921"/>
                  <a:gd name="connsiteY9" fmla="*/ 260228 h 2685520"/>
                  <a:gd name="connsiteX10" fmla="*/ 1178579 w 2442921"/>
                  <a:gd name="connsiteY10" fmla="*/ 358 h 2685520"/>
                  <a:gd name="connsiteX0" fmla="*/ 1185117 w 2449459"/>
                  <a:gd name="connsiteY0" fmla="*/ 358 h 2685520"/>
                  <a:gd name="connsiteX1" fmla="*/ 693181 w 2449459"/>
                  <a:gd name="connsiteY1" fmla="*/ 300712 h 2685520"/>
                  <a:gd name="connsiteX2" fmla="*/ 491284 w 2449459"/>
                  <a:gd name="connsiteY2" fmla="*/ 1003596 h 2685520"/>
                  <a:gd name="connsiteX3" fmla="*/ 6564 w 2449459"/>
                  <a:gd name="connsiteY3" fmla="*/ 1703544 h 2685520"/>
                  <a:gd name="connsiteX4" fmla="*/ 472571 w 2449459"/>
                  <a:gd name="connsiteY4" fmla="*/ 2526006 h 2685520"/>
                  <a:gd name="connsiteX5" fmla="*/ 1140391 w 2449459"/>
                  <a:gd name="connsiteY5" fmla="*/ 2649296 h 2685520"/>
                  <a:gd name="connsiteX6" fmla="*/ 1808211 w 2449459"/>
                  <a:gd name="connsiteY6" fmla="*/ 2608199 h 2685520"/>
                  <a:gd name="connsiteX7" fmla="*/ 2445209 w 2449459"/>
                  <a:gd name="connsiteY7" fmla="*/ 1837637 h 2685520"/>
                  <a:gd name="connsiteX8" fmla="*/ 2003420 w 2449459"/>
                  <a:gd name="connsiteY8" fmla="*/ 1067075 h 2685520"/>
                  <a:gd name="connsiteX9" fmla="*/ 1729647 w 2449459"/>
                  <a:gd name="connsiteY9" fmla="*/ 260228 h 2685520"/>
                  <a:gd name="connsiteX10" fmla="*/ 1185117 w 2449459"/>
                  <a:gd name="connsiteY10" fmla="*/ 358 h 2685520"/>
                  <a:gd name="connsiteX0" fmla="*/ 1179631 w 2443973"/>
                  <a:gd name="connsiteY0" fmla="*/ 358 h 2685520"/>
                  <a:gd name="connsiteX1" fmla="*/ 687695 w 2443973"/>
                  <a:gd name="connsiteY1" fmla="*/ 300712 h 2685520"/>
                  <a:gd name="connsiteX2" fmla="*/ 485798 w 2443973"/>
                  <a:gd name="connsiteY2" fmla="*/ 1003596 h 2685520"/>
                  <a:gd name="connsiteX3" fmla="*/ 1078 w 2443973"/>
                  <a:gd name="connsiteY3" fmla="*/ 1703544 h 2685520"/>
                  <a:gd name="connsiteX4" fmla="*/ 467085 w 2443973"/>
                  <a:gd name="connsiteY4" fmla="*/ 2526006 h 2685520"/>
                  <a:gd name="connsiteX5" fmla="*/ 1134905 w 2443973"/>
                  <a:gd name="connsiteY5" fmla="*/ 2649296 h 2685520"/>
                  <a:gd name="connsiteX6" fmla="*/ 1802725 w 2443973"/>
                  <a:gd name="connsiteY6" fmla="*/ 2608199 h 2685520"/>
                  <a:gd name="connsiteX7" fmla="*/ 2439723 w 2443973"/>
                  <a:gd name="connsiteY7" fmla="*/ 1837637 h 2685520"/>
                  <a:gd name="connsiteX8" fmla="*/ 1997934 w 2443973"/>
                  <a:gd name="connsiteY8" fmla="*/ 1067075 h 2685520"/>
                  <a:gd name="connsiteX9" fmla="*/ 1724161 w 2443973"/>
                  <a:gd name="connsiteY9" fmla="*/ 260228 h 2685520"/>
                  <a:gd name="connsiteX10" fmla="*/ 1179631 w 2443973"/>
                  <a:gd name="connsiteY10" fmla="*/ 358 h 2685520"/>
                  <a:gd name="connsiteX0" fmla="*/ 1179694 w 2444036"/>
                  <a:gd name="connsiteY0" fmla="*/ 358 h 2685520"/>
                  <a:gd name="connsiteX1" fmla="*/ 687758 w 2444036"/>
                  <a:gd name="connsiteY1" fmla="*/ 300712 h 2685520"/>
                  <a:gd name="connsiteX2" fmla="*/ 485861 w 2444036"/>
                  <a:gd name="connsiteY2" fmla="*/ 1003596 h 2685520"/>
                  <a:gd name="connsiteX3" fmla="*/ 1141 w 2444036"/>
                  <a:gd name="connsiteY3" fmla="*/ 1703544 h 2685520"/>
                  <a:gd name="connsiteX4" fmla="*/ 467148 w 2444036"/>
                  <a:gd name="connsiteY4" fmla="*/ 2526006 h 2685520"/>
                  <a:gd name="connsiteX5" fmla="*/ 1134968 w 2444036"/>
                  <a:gd name="connsiteY5" fmla="*/ 2649296 h 2685520"/>
                  <a:gd name="connsiteX6" fmla="*/ 1802788 w 2444036"/>
                  <a:gd name="connsiteY6" fmla="*/ 2608199 h 2685520"/>
                  <a:gd name="connsiteX7" fmla="*/ 2439786 w 2444036"/>
                  <a:gd name="connsiteY7" fmla="*/ 1837637 h 2685520"/>
                  <a:gd name="connsiteX8" fmla="*/ 1997997 w 2444036"/>
                  <a:gd name="connsiteY8" fmla="*/ 1067075 h 2685520"/>
                  <a:gd name="connsiteX9" fmla="*/ 1724224 w 2444036"/>
                  <a:gd name="connsiteY9" fmla="*/ 260228 h 2685520"/>
                  <a:gd name="connsiteX10" fmla="*/ 1179694 w 2444036"/>
                  <a:gd name="connsiteY10" fmla="*/ 358 h 2685520"/>
                  <a:gd name="connsiteX0" fmla="*/ 1179694 w 2441319"/>
                  <a:gd name="connsiteY0" fmla="*/ 358 h 2678721"/>
                  <a:gd name="connsiteX1" fmla="*/ 687758 w 2441319"/>
                  <a:gd name="connsiteY1" fmla="*/ 300712 h 2678721"/>
                  <a:gd name="connsiteX2" fmla="*/ 485861 w 2441319"/>
                  <a:gd name="connsiteY2" fmla="*/ 1003596 h 2678721"/>
                  <a:gd name="connsiteX3" fmla="*/ 1141 w 2441319"/>
                  <a:gd name="connsiteY3" fmla="*/ 1703544 h 2678721"/>
                  <a:gd name="connsiteX4" fmla="*/ 467148 w 2441319"/>
                  <a:gd name="connsiteY4" fmla="*/ 2526006 h 2678721"/>
                  <a:gd name="connsiteX5" fmla="*/ 1134968 w 2441319"/>
                  <a:gd name="connsiteY5" fmla="*/ 2649296 h 2678721"/>
                  <a:gd name="connsiteX6" fmla="*/ 1889874 w 2441319"/>
                  <a:gd name="connsiteY6" fmla="*/ 2597313 h 2678721"/>
                  <a:gd name="connsiteX7" fmla="*/ 2439786 w 2441319"/>
                  <a:gd name="connsiteY7" fmla="*/ 1837637 h 2678721"/>
                  <a:gd name="connsiteX8" fmla="*/ 1997997 w 2441319"/>
                  <a:gd name="connsiteY8" fmla="*/ 1067075 h 2678721"/>
                  <a:gd name="connsiteX9" fmla="*/ 1724224 w 2441319"/>
                  <a:gd name="connsiteY9" fmla="*/ 260228 h 2678721"/>
                  <a:gd name="connsiteX10" fmla="*/ 1179694 w 2441319"/>
                  <a:gd name="connsiteY10" fmla="*/ 358 h 2678721"/>
                  <a:gd name="connsiteX0" fmla="*/ 1179694 w 2441319"/>
                  <a:gd name="connsiteY0" fmla="*/ 358 h 2660469"/>
                  <a:gd name="connsiteX1" fmla="*/ 687758 w 2441319"/>
                  <a:gd name="connsiteY1" fmla="*/ 300712 h 2660469"/>
                  <a:gd name="connsiteX2" fmla="*/ 485861 w 2441319"/>
                  <a:gd name="connsiteY2" fmla="*/ 1003596 h 2660469"/>
                  <a:gd name="connsiteX3" fmla="*/ 1141 w 2441319"/>
                  <a:gd name="connsiteY3" fmla="*/ 1703544 h 2660469"/>
                  <a:gd name="connsiteX4" fmla="*/ 467148 w 2441319"/>
                  <a:gd name="connsiteY4" fmla="*/ 2526006 h 2660469"/>
                  <a:gd name="connsiteX5" fmla="*/ 1134968 w 2441319"/>
                  <a:gd name="connsiteY5" fmla="*/ 2649296 h 2660469"/>
                  <a:gd name="connsiteX6" fmla="*/ 1889874 w 2441319"/>
                  <a:gd name="connsiteY6" fmla="*/ 2597313 h 2660469"/>
                  <a:gd name="connsiteX7" fmla="*/ 2439786 w 2441319"/>
                  <a:gd name="connsiteY7" fmla="*/ 1837637 h 2660469"/>
                  <a:gd name="connsiteX8" fmla="*/ 1997997 w 2441319"/>
                  <a:gd name="connsiteY8" fmla="*/ 1067075 h 2660469"/>
                  <a:gd name="connsiteX9" fmla="*/ 1724224 w 2441319"/>
                  <a:gd name="connsiteY9" fmla="*/ 260228 h 2660469"/>
                  <a:gd name="connsiteX10" fmla="*/ 1179694 w 2441319"/>
                  <a:gd name="connsiteY10" fmla="*/ 358 h 2660469"/>
                  <a:gd name="connsiteX0" fmla="*/ 1179704 w 2441329"/>
                  <a:gd name="connsiteY0" fmla="*/ 358 h 2676862"/>
                  <a:gd name="connsiteX1" fmla="*/ 687768 w 2441329"/>
                  <a:gd name="connsiteY1" fmla="*/ 300712 h 2676862"/>
                  <a:gd name="connsiteX2" fmla="*/ 485871 w 2441329"/>
                  <a:gd name="connsiteY2" fmla="*/ 1003596 h 2676862"/>
                  <a:gd name="connsiteX3" fmla="*/ 1151 w 2441329"/>
                  <a:gd name="connsiteY3" fmla="*/ 1703544 h 2676862"/>
                  <a:gd name="connsiteX4" fmla="*/ 467158 w 2441329"/>
                  <a:gd name="connsiteY4" fmla="*/ 2526006 h 2676862"/>
                  <a:gd name="connsiteX5" fmla="*/ 1258350 w 2441329"/>
                  <a:gd name="connsiteY5" fmla="*/ 2645668 h 2676862"/>
                  <a:gd name="connsiteX6" fmla="*/ 1889884 w 2441329"/>
                  <a:gd name="connsiteY6" fmla="*/ 2597313 h 2676862"/>
                  <a:gd name="connsiteX7" fmla="*/ 2439796 w 2441329"/>
                  <a:gd name="connsiteY7" fmla="*/ 1837637 h 2676862"/>
                  <a:gd name="connsiteX8" fmla="*/ 1998007 w 2441329"/>
                  <a:gd name="connsiteY8" fmla="*/ 1067075 h 2676862"/>
                  <a:gd name="connsiteX9" fmla="*/ 1724234 w 2441329"/>
                  <a:gd name="connsiteY9" fmla="*/ 260228 h 2676862"/>
                  <a:gd name="connsiteX10" fmla="*/ 1179704 w 2441329"/>
                  <a:gd name="connsiteY10" fmla="*/ 358 h 2676862"/>
                  <a:gd name="connsiteX0" fmla="*/ 1179704 w 2441329"/>
                  <a:gd name="connsiteY0" fmla="*/ 358 h 2666278"/>
                  <a:gd name="connsiteX1" fmla="*/ 687768 w 2441329"/>
                  <a:gd name="connsiteY1" fmla="*/ 300712 h 2666278"/>
                  <a:gd name="connsiteX2" fmla="*/ 485871 w 2441329"/>
                  <a:gd name="connsiteY2" fmla="*/ 1003596 h 2666278"/>
                  <a:gd name="connsiteX3" fmla="*/ 1151 w 2441329"/>
                  <a:gd name="connsiteY3" fmla="*/ 1703544 h 2666278"/>
                  <a:gd name="connsiteX4" fmla="*/ 467158 w 2441329"/>
                  <a:gd name="connsiteY4" fmla="*/ 2526006 h 2666278"/>
                  <a:gd name="connsiteX5" fmla="*/ 1258350 w 2441329"/>
                  <a:gd name="connsiteY5" fmla="*/ 2645668 h 2666278"/>
                  <a:gd name="connsiteX6" fmla="*/ 1889884 w 2441329"/>
                  <a:gd name="connsiteY6" fmla="*/ 2579171 h 2666278"/>
                  <a:gd name="connsiteX7" fmla="*/ 2439796 w 2441329"/>
                  <a:gd name="connsiteY7" fmla="*/ 1837637 h 2666278"/>
                  <a:gd name="connsiteX8" fmla="*/ 1998007 w 2441329"/>
                  <a:gd name="connsiteY8" fmla="*/ 1067075 h 2666278"/>
                  <a:gd name="connsiteX9" fmla="*/ 1724234 w 2441329"/>
                  <a:gd name="connsiteY9" fmla="*/ 260228 h 2666278"/>
                  <a:gd name="connsiteX10" fmla="*/ 1179704 w 2441329"/>
                  <a:gd name="connsiteY10" fmla="*/ 358 h 2666278"/>
                  <a:gd name="connsiteX0" fmla="*/ 1179704 w 2441329"/>
                  <a:gd name="connsiteY0" fmla="*/ 358 h 2647466"/>
                  <a:gd name="connsiteX1" fmla="*/ 687768 w 2441329"/>
                  <a:gd name="connsiteY1" fmla="*/ 300712 h 2647466"/>
                  <a:gd name="connsiteX2" fmla="*/ 485871 w 2441329"/>
                  <a:gd name="connsiteY2" fmla="*/ 1003596 h 2647466"/>
                  <a:gd name="connsiteX3" fmla="*/ 1151 w 2441329"/>
                  <a:gd name="connsiteY3" fmla="*/ 1703544 h 2647466"/>
                  <a:gd name="connsiteX4" fmla="*/ 467158 w 2441329"/>
                  <a:gd name="connsiteY4" fmla="*/ 2526006 h 2647466"/>
                  <a:gd name="connsiteX5" fmla="*/ 1258350 w 2441329"/>
                  <a:gd name="connsiteY5" fmla="*/ 2645668 h 2647466"/>
                  <a:gd name="connsiteX6" fmla="*/ 1889884 w 2441329"/>
                  <a:gd name="connsiteY6" fmla="*/ 2579171 h 2647466"/>
                  <a:gd name="connsiteX7" fmla="*/ 2439796 w 2441329"/>
                  <a:gd name="connsiteY7" fmla="*/ 1837637 h 2647466"/>
                  <a:gd name="connsiteX8" fmla="*/ 1998007 w 2441329"/>
                  <a:gd name="connsiteY8" fmla="*/ 1067075 h 2647466"/>
                  <a:gd name="connsiteX9" fmla="*/ 1724234 w 2441329"/>
                  <a:gd name="connsiteY9" fmla="*/ 260228 h 2647466"/>
                  <a:gd name="connsiteX10" fmla="*/ 1179704 w 2441329"/>
                  <a:gd name="connsiteY10" fmla="*/ 358 h 2647466"/>
                  <a:gd name="connsiteX0" fmla="*/ 1179704 w 2441329"/>
                  <a:gd name="connsiteY0" fmla="*/ 358 h 2646654"/>
                  <a:gd name="connsiteX1" fmla="*/ 687768 w 2441329"/>
                  <a:gd name="connsiteY1" fmla="*/ 300712 h 2646654"/>
                  <a:gd name="connsiteX2" fmla="*/ 485871 w 2441329"/>
                  <a:gd name="connsiteY2" fmla="*/ 1003596 h 2646654"/>
                  <a:gd name="connsiteX3" fmla="*/ 1151 w 2441329"/>
                  <a:gd name="connsiteY3" fmla="*/ 1703544 h 2646654"/>
                  <a:gd name="connsiteX4" fmla="*/ 467158 w 2441329"/>
                  <a:gd name="connsiteY4" fmla="*/ 2526006 h 2646654"/>
                  <a:gd name="connsiteX5" fmla="*/ 1258350 w 2441329"/>
                  <a:gd name="connsiteY5" fmla="*/ 2645668 h 2646654"/>
                  <a:gd name="connsiteX6" fmla="*/ 1889884 w 2441329"/>
                  <a:gd name="connsiteY6" fmla="*/ 2579171 h 2646654"/>
                  <a:gd name="connsiteX7" fmla="*/ 2439796 w 2441329"/>
                  <a:gd name="connsiteY7" fmla="*/ 1837637 h 2646654"/>
                  <a:gd name="connsiteX8" fmla="*/ 1998007 w 2441329"/>
                  <a:gd name="connsiteY8" fmla="*/ 1067075 h 2646654"/>
                  <a:gd name="connsiteX9" fmla="*/ 1724234 w 2441329"/>
                  <a:gd name="connsiteY9" fmla="*/ 260228 h 2646654"/>
                  <a:gd name="connsiteX10" fmla="*/ 1179704 w 2441329"/>
                  <a:gd name="connsiteY10" fmla="*/ 358 h 2646654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329"/>
                  <a:gd name="connsiteY0" fmla="*/ 358 h 2648842"/>
                  <a:gd name="connsiteX1" fmla="*/ 687768 w 2441329"/>
                  <a:gd name="connsiteY1" fmla="*/ 300712 h 2648842"/>
                  <a:gd name="connsiteX2" fmla="*/ 485871 w 2441329"/>
                  <a:gd name="connsiteY2" fmla="*/ 1003596 h 2648842"/>
                  <a:gd name="connsiteX3" fmla="*/ 1151 w 2441329"/>
                  <a:gd name="connsiteY3" fmla="*/ 1703544 h 2648842"/>
                  <a:gd name="connsiteX4" fmla="*/ 467158 w 2441329"/>
                  <a:gd name="connsiteY4" fmla="*/ 2526006 h 2648842"/>
                  <a:gd name="connsiteX5" fmla="*/ 1258350 w 2441329"/>
                  <a:gd name="connsiteY5" fmla="*/ 2645668 h 2648842"/>
                  <a:gd name="connsiteX6" fmla="*/ 1889884 w 2441329"/>
                  <a:gd name="connsiteY6" fmla="*/ 2579171 h 2648842"/>
                  <a:gd name="connsiteX7" fmla="*/ 2439796 w 2441329"/>
                  <a:gd name="connsiteY7" fmla="*/ 1837637 h 2648842"/>
                  <a:gd name="connsiteX8" fmla="*/ 1998007 w 2441329"/>
                  <a:gd name="connsiteY8" fmla="*/ 1067075 h 2648842"/>
                  <a:gd name="connsiteX9" fmla="*/ 1724234 w 2441329"/>
                  <a:gd name="connsiteY9" fmla="*/ 260228 h 2648842"/>
                  <a:gd name="connsiteX10" fmla="*/ 1179704 w 2441329"/>
                  <a:gd name="connsiteY10" fmla="*/ 358 h 2648842"/>
                  <a:gd name="connsiteX0" fmla="*/ 1179704 w 2441422"/>
                  <a:gd name="connsiteY0" fmla="*/ 358 h 2646881"/>
                  <a:gd name="connsiteX1" fmla="*/ 687768 w 2441422"/>
                  <a:gd name="connsiteY1" fmla="*/ 300712 h 2646881"/>
                  <a:gd name="connsiteX2" fmla="*/ 485871 w 2441422"/>
                  <a:gd name="connsiteY2" fmla="*/ 1003596 h 2646881"/>
                  <a:gd name="connsiteX3" fmla="*/ 1151 w 2441422"/>
                  <a:gd name="connsiteY3" fmla="*/ 1703544 h 2646881"/>
                  <a:gd name="connsiteX4" fmla="*/ 467158 w 2441422"/>
                  <a:gd name="connsiteY4" fmla="*/ 2526006 h 2646881"/>
                  <a:gd name="connsiteX5" fmla="*/ 1258350 w 2441422"/>
                  <a:gd name="connsiteY5" fmla="*/ 2645668 h 2646881"/>
                  <a:gd name="connsiteX6" fmla="*/ 1886255 w 2441422"/>
                  <a:gd name="connsiteY6" fmla="*/ 2564656 h 2646881"/>
                  <a:gd name="connsiteX7" fmla="*/ 2439796 w 2441422"/>
                  <a:gd name="connsiteY7" fmla="*/ 1837637 h 2646881"/>
                  <a:gd name="connsiteX8" fmla="*/ 1998007 w 2441422"/>
                  <a:gd name="connsiteY8" fmla="*/ 1067075 h 2646881"/>
                  <a:gd name="connsiteX9" fmla="*/ 1724234 w 2441422"/>
                  <a:gd name="connsiteY9" fmla="*/ 260228 h 2646881"/>
                  <a:gd name="connsiteX10" fmla="*/ 1179704 w 2441422"/>
                  <a:gd name="connsiteY10" fmla="*/ 358 h 2646881"/>
                  <a:gd name="connsiteX0" fmla="*/ 1179105 w 2440823"/>
                  <a:gd name="connsiteY0" fmla="*/ 358 h 2646881"/>
                  <a:gd name="connsiteX1" fmla="*/ 687169 w 2440823"/>
                  <a:gd name="connsiteY1" fmla="*/ 300712 h 2646881"/>
                  <a:gd name="connsiteX2" fmla="*/ 387710 w 2440823"/>
                  <a:gd name="connsiteY2" fmla="*/ 969940 h 2646881"/>
                  <a:gd name="connsiteX3" fmla="*/ 552 w 2440823"/>
                  <a:gd name="connsiteY3" fmla="*/ 1703544 h 2646881"/>
                  <a:gd name="connsiteX4" fmla="*/ 466559 w 2440823"/>
                  <a:gd name="connsiteY4" fmla="*/ 2526006 h 2646881"/>
                  <a:gd name="connsiteX5" fmla="*/ 1257751 w 2440823"/>
                  <a:gd name="connsiteY5" fmla="*/ 2645668 h 2646881"/>
                  <a:gd name="connsiteX6" fmla="*/ 1885656 w 2440823"/>
                  <a:gd name="connsiteY6" fmla="*/ 2564656 h 2646881"/>
                  <a:gd name="connsiteX7" fmla="*/ 2439197 w 2440823"/>
                  <a:gd name="connsiteY7" fmla="*/ 1837637 h 2646881"/>
                  <a:gd name="connsiteX8" fmla="*/ 1997408 w 2440823"/>
                  <a:gd name="connsiteY8" fmla="*/ 1067075 h 2646881"/>
                  <a:gd name="connsiteX9" fmla="*/ 1723635 w 2440823"/>
                  <a:gd name="connsiteY9" fmla="*/ 260228 h 2646881"/>
                  <a:gd name="connsiteX10" fmla="*/ 1179105 w 2440823"/>
                  <a:gd name="connsiteY10" fmla="*/ 358 h 2646881"/>
                  <a:gd name="connsiteX0" fmla="*/ 1179105 w 2450770"/>
                  <a:gd name="connsiteY0" fmla="*/ 322 h 2646845"/>
                  <a:gd name="connsiteX1" fmla="*/ 687169 w 2450770"/>
                  <a:gd name="connsiteY1" fmla="*/ 300676 h 2646845"/>
                  <a:gd name="connsiteX2" fmla="*/ 387710 w 2450770"/>
                  <a:gd name="connsiteY2" fmla="*/ 969904 h 2646845"/>
                  <a:gd name="connsiteX3" fmla="*/ 552 w 2450770"/>
                  <a:gd name="connsiteY3" fmla="*/ 1703508 h 2646845"/>
                  <a:gd name="connsiteX4" fmla="*/ 466559 w 2450770"/>
                  <a:gd name="connsiteY4" fmla="*/ 2525970 h 2646845"/>
                  <a:gd name="connsiteX5" fmla="*/ 1257751 w 2450770"/>
                  <a:gd name="connsiteY5" fmla="*/ 2645632 h 2646845"/>
                  <a:gd name="connsiteX6" fmla="*/ 1885656 w 2450770"/>
                  <a:gd name="connsiteY6" fmla="*/ 2564620 h 2646845"/>
                  <a:gd name="connsiteX7" fmla="*/ 2439197 w 2450770"/>
                  <a:gd name="connsiteY7" fmla="*/ 1837601 h 2646845"/>
                  <a:gd name="connsiteX8" fmla="*/ 2114483 w 2450770"/>
                  <a:gd name="connsiteY8" fmla="*/ 999729 h 2646845"/>
                  <a:gd name="connsiteX9" fmla="*/ 1723635 w 2450770"/>
                  <a:gd name="connsiteY9" fmla="*/ 260192 h 2646845"/>
                  <a:gd name="connsiteX10" fmla="*/ 1179105 w 2450770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723498 w 2450633"/>
                  <a:gd name="connsiteY9" fmla="*/ 260192 h 2646845"/>
                  <a:gd name="connsiteX10" fmla="*/ 1178968 w 2450633"/>
                  <a:gd name="connsiteY10" fmla="*/ 322 h 2646845"/>
                  <a:gd name="connsiteX0" fmla="*/ 1178968 w 2450633"/>
                  <a:gd name="connsiteY0" fmla="*/ 322 h 2646845"/>
                  <a:gd name="connsiteX1" fmla="*/ 589469 w 2450633"/>
                  <a:gd name="connsiteY1" fmla="*/ 300677 h 2646845"/>
                  <a:gd name="connsiteX2" fmla="*/ 387573 w 2450633"/>
                  <a:gd name="connsiteY2" fmla="*/ 969904 h 2646845"/>
                  <a:gd name="connsiteX3" fmla="*/ 415 w 2450633"/>
                  <a:gd name="connsiteY3" fmla="*/ 1703508 h 2646845"/>
                  <a:gd name="connsiteX4" fmla="*/ 466422 w 2450633"/>
                  <a:gd name="connsiteY4" fmla="*/ 2525970 h 2646845"/>
                  <a:gd name="connsiteX5" fmla="*/ 1257614 w 2450633"/>
                  <a:gd name="connsiteY5" fmla="*/ 2645632 h 2646845"/>
                  <a:gd name="connsiteX6" fmla="*/ 1885519 w 2450633"/>
                  <a:gd name="connsiteY6" fmla="*/ 2564620 h 2646845"/>
                  <a:gd name="connsiteX7" fmla="*/ 2439060 w 2450633"/>
                  <a:gd name="connsiteY7" fmla="*/ 1837601 h 2646845"/>
                  <a:gd name="connsiteX8" fmla="*/ 2114346 w 2450633"/>
                  <a:gd name="connsiteY8" fmla="*/ 999729 h 2646845"/>
                  <a:gd name="connsiteX9" fmla="*/ 1821060 w 2450633"/>
                  <a:gd name="connsiteY9" fmla="*/ 260193 h 2646845"/>
                  <a:gd name="connsiteX10" fmla="*/ 1178968 w 2450633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39991 w 2411656"/>
                  <a:gd name="connsiteY0" fmla="*/ 322 h 2646845"/>
                  <a:gd name="connsiteX1" fmla="*/ 550492 w 2411656"/>
                  <a:gd name="connsiteY1" fmla="*/ 300677 h 2646845"/>
                  <a:gd name="connsiteX2" fmla="*/ 348596 w 2411656"/>
                  <a:gd name="connsiteY2" fmla="*/ 969904 h 2646845"/>
                  <a:gd name="connsiteX3" fmla="*/ 465 w 2411656"/>
                  <a:gd name="connsiteY3" fmla="*/ 1854963 h 2646845"/>
                  <a:gd name="connsiteX4" fmla="*/ 427445 w 2411656"/>
                  <a:gd name="connsiteY4" fmla="*/ 2525970 h 2646845"/>
                  <a:gd name="connsiteX5" fmla="*/ 1218637 w 2411656"/>
                  <a:gd name="connsiteY5" fmla="*/ 2645632 h 2646845"/>
                  <a:gd name="connsiteX6" fmla="*/ 1846542 w 2411656"/>
                  <a:gd name="connsiteY6" fmla="*/ 2564620 h 2646845"/>
                  <a:gd name="connsiteX7" fmla="*/ 2400083 w 2411656"/>
                  <a:gd name="connsiteY7" fmla="*/ 1837601 h 2646845"/>
                  <a:gd name="connsiteX8" fmla="*/ 2075369 w 2411656"/>
                  <a:gd name="connsiteY8" fmla="*/ 999729 h 2646845"/>
                  <a:gd name="connsiteX9" fmla="*/ 1782083 w 2411656"/>
                  <a:gd name="connsiteY9" fmla="*/ 260193 h 2646845"/>
                  <a:gd name="connsiteX10" fmla="*/ 1139991 w 2411656"/>
                  <a:gd name="connsiteY10" fmla="*/ 322 h 2646845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142082 w 2413747"/>
                  <a:gd name="connsiteY0" fmla="*/ 322 h 2655444"/>
                  <a:gd name="connsiteX1" fmla="*/ 552583 w 2413747"/>
                  <a:gd name="connsiteY1" fmla="*/ 300677 h 2655444"/>
                  <a:gd name="connsiteX2" fmla="*/ 350687 w 2413747"/>
                  <a:gd name="connsiteY2" fmla="*/ 969904 h 2655444"/>
                  <a:gd name="connsiteX3" fmla="*/ 2556 w 2413747"/>
                  <a:gd name="connsiteY3" fmla="*/ 1854963 h 2655444"/>
                  <a:gd name="connsiteX4" fmla="*/ 546612 w 2413747"/>
                  <a:gd name="connsiteY4" fmla="*/ 2576455 h 2655444"/>
                  <a:gd name="connsiteX5" fmla="*/ 1220728 w 2413747"/>
                  <a:gd name="connsiteY5" fmla="*/ 2645632 h 2655444"/>
                  <a:gd name="connsiteX6" fmla="*/ 1848633 w 2413747"/>
                  <a:gd name="connsiteY6" fmla="*/ 2564620 h 2655444"/>
                  <a:gd name="connsiteX7" fmla="*/ 2402174 w 2413747"/>
                  <a:gd name="connsiteY7" fmla="*/ 1837601 h 2655444"/>
                  <a:gd name="connsiteX8" fmla="*/ 2077460 w 2413747"/>
                  <a:gd name="connsiteY8" fmla="*/ 999729 h 2655444"/>
                  <a:gd name="connsiteX9" fmla="*/ 1784174 w 2413747"/>
                  <a:gd name="connsiteY9" fmla="*/ 260193 h 2655444"/>
                  <a:gd name="connsiteX10" fmla="*/ 1142082 w 2413747"/>
                  <a:gd name="connsiteY10" fmla="*/ 322 h 2655444"/>
                  <a:gd name="connsiteX0" fmla="*/ 1142082 w 2413747"/>
                  <a:gd name="connsiteY0" fmla="*/ 322 h 2661253"/>
                  <a:gd name="connsiteX1" fmla="*/ 552583 w 2413747"/>
                  <a:gd name="connsiteY1" fmla="*/ 300677 h 2661253"/>
                  <a:gd name="connsiteX2" fmla="*/ 350687 w 2413747"/>
                  <a:gd name="connsiteY2" fmla="*/ 969904 h 2661253"/>
                  <a:gd name="connsiteX3" fmla="*/ 2556 w 2413747"/>
                  <a:gd name="connsiteY3" fmla="*/ 1854963 h 2661253"/>
                  <a:gd name="connsiteX4" fmla="*/ 546612 w 2413747"/>
                  <a:gd name="connsiteY4" fmla="*/ 2576455 h 2661253"/>
                  <a:gd name="connsiteX5" fmla="*/ 1220728 w 2413747"/>
                  <a:gd name="connsiteY5" fmla="*/ 2645632 h 2661253"/>
                  <a:gd name="connsiteX6" fmla="*/ 1848633 w 2413747"/>
                  <a:gd name="connsiteY6" fmla="*/ 2564620 h 2661253"/>
                  <a:gd name="connsiteX7" fmla="*/ 2402174 w 2413747"/>
                  <a:gd name="connsiteY7" fmla="*/ 1837601 h 2661253"/>
                  <a:gd name="connsiteX8" fmla="*/ 2077460 w 2413747"/>
                  <a:gd name="connsiteY8" fmla="*/ 999729 h 2661253"/>
                  <a:gd name="connsiteX9" fmla="*/ 1784174 w 2413747"/>
                  <a:gd name="connsiteY9" fmla="*/ 260193 h 2661253"/>
                  <a:gd name="connsiteX10" fmla="*/ 1142082 w 2413747"/>
                  <a:gd name="connsiteY10" fmla="*/ 322 h 2661253"/>
                  <a:gd name="connsiteX0" fmla="*/ 1064705 w 2336370"/>
                  <a:gd name="connsiteY0" fmla="*/ 322 h 2662273"/>
                  <a:gd name="connsiteX1" fmla="*/ 475206 w 2336370"/>
                  <a:gd name="connsiteY1" fmla="*/ 300677 h 2662273"/>
                  <a:gd name="connsiteX2" fmla="*/ 273310 w 2336370"/>
                  <a:gd name="connsiteY2" fmla="*/ 969904 h 2662273"/>
                  <a:gd name="connsiteX3" fmla="*/ 3228 w 2336370"/>
                  <a:gd name="connsiteY3" fmla="*/ 1838135 h 2662273"/>
                  <a:gd name="connsiteX4" fmla="*/ 469235 w 2336370"/>
                  <a:gd name="connsiteY4" fmla="*/ 2576455 h 2662273"/>
                  <a:gd name="connsiteX5" fmla="*/ 1143351 w 2336370"/>
                  <a:gd name="connsiteY5" fmla="*/ 2645632 h 2662273"/>
                  <a:gd name="connsiteX6" fmla="*/ 1771256 w 2336370"/>
                  <a:gd name="connsiteY6" fmla="*/ 2564620 h 2662273"/>
                  <a:gd name="connsiteX7" fmla="*/ 2324797 w 2336370"/>
                  <a:gd name="connsiteY7" fmla="*/ 1837601 h 2662273"/>
                  <a:gd name="connsiteX8" fmla="*/ 2000083 w 2336370"/>
                  <a:gd name="connsiteY8" fmla="*/ 999729 h 2662273"/>
                  <a:gd name="connsiteX9" fmla="*/ 1706797 w 2336370"/>
                  <a:gd name="connsiteY9" fmla="*/ 260193 h 2662273"/>
                  <a:gd name="connsiteX10" fmla="*/ 1064705 w 2336370"/>
                  <a:gd name="connsiteY10" fmla="*/ 322 h 2662273"/>
                  <a:gd name="connsiteX0" fmla="*/ 1064705 w 2336370"/>
                  <a:gd name="connsiteY0" fmla="*/ 322 h 2682114"/>
                  <a:gd name="connsiteX1" fmla="*/ 475206 w 2336370"/>
                  <a:gd name="connsiteY1" fmla="*/ 300677 h 2682114"/>
                  <a:gd name="connsiteX2" fmla="*/ 273310 w 2336370"/>
                  <a:gd name="connsiteY2" fmla="*/ 969904 h 2682114"/>
                  <a:gd name="connsiteX3" fmla="*/ 3228 w 2336370"/>
                  <a:gd name="connsiteY3" fmla="*/ 1838135 h 2682114"/>
                  <a:gd name="connsiteX4" fmla="*/ 469235 w 2336370"/>
                  <a:gd name="connsiteY4" fmla="*/ 2576455 h 2682114"/>
                  <a:gd name="connsiteX5" fmla="*/ 1143351 w 2336370"/>
                  <a:gd name="connsiteY5" fmla="*/ 2645632 h 2682114"/>
                  <a:gd name="connsiteX6" fmla="*/ 1771256 w 2336370"/>
                  <a:gd name="connsiteY6" fmla="*/ 2564620 h 2682114"/>
                  <a:gd name="connsiteX7" fmla="*/ 2324797 w 2336370"/>
                  <a:gd name="connsiteY7" fmla="*/ 1837601 h 2682114"/>
                  <a:gd name="connsiteX8" fmla="*/ 2000083 w 2336370"/>
                  <a:gd name="connsiteY8" fmla="*/ 999729 h 2682114"/>
                  <a:gd name="connsiteX9" fmla="*/ 1706797 w 2336370"/>
                  <a:gd name="connsiteY9" fmla="*/ 260193 h 2682114"/>
                  <a:gd name="connsiteX10" fmla="*/ 1064705 w 2336370"/>
                  <a:gd name="connsiteY10" fmla="*/ 322 h 2682114"/>
                  <a:gd name="connsiteX0" fmla="*/ 1063645 w 2335310"/>
                  <a:gd name="connsiteY0" fmla="*/ 322 h 2671814"/>
                  <a:gd name="connsiteX1" fmla="*/ 474146 w 2335310"/>
                  <a:gd name="connsiteY1" fmla="*/ 300677 h 2671814"/>
                  <a:gd name="connsiteX2" fmla="*/ 272250 w 2335310"/>
                  <a:gd name="connsiteY2" fmla="*/ 969904 h 2671814"/>
                  <a:gd name="connsiteX3" fmla="*/ 2168 w 2335310"/>
                  <a:gd name="connsiteY3" fmla="*/ 1838135 h 2671814"/>
                  <a:gd name="connsiteX4" fmla="*/ 429149 w 2335310"/>
                  <a:gd name="connsiteY4" fmla="*/ 2559626 h 2671814"/>
                  <a:gd name="connsiteX5" fmla="*/ 1142291 w 2335310"/>
                  <a:gd name="connsiteY5" fmla="*/ 2645632 h 2671814"/>
                  <a:gd name="connsiteX6" fmla="*/ 1770196 w 2335310"/>
                  <a:gd name="connsiteY6" fmla="*/ 2564620 h 2671814"/>
                  <a:gd name="connsiteX7" fmla="*/ 2323737 w 2335310"/>
                  <a:gd name="connsiteY7" fmla="*/ 1837601 h 2671814"/>
                  <a:gd name="connsiteX8" fmla="*/ 1999023 w 2335310"/>
                  <a:gd name="connsiteY8" fmla="*/ 999729 h 2671814"/>
                  <a:gd name="connsiteX9" fmla="*/ 1705737 w 2335310"/>
                  <a:gd name="connsiteY9" fmla="*/ 260193 h 2671814"/>
                  <a:gd name="connsiteX10" fmla="*/ 1063645 w 2335310"/>
                  <a:gd name="connsiteY10" fmla="*/ 322 h 2671814"/>
                  <a:gd name="connsiteX0" fmla="*/ 1063645 w 2335310"/>
                  <a:gd name="connsiteY0" fmla="*/ 322 h 2658383"/>
                  <a:gd name="connsiteX1" fmla="*/ 474146 w 2335310"/>
                  <a:gd name="connsiteY1" fmla="*/ 300677 h 2658383"/>
                  <a:gd name="connsiteX2" fmla="*/ 272250 w 2335310"/>
                  <a:gd name="connsiteY2" fmla="*/ 969904 h 2658383"/>
                  <a:gd name="connsiteX3" fmla="*/ 2169 w 2335310"/>
                  <a:gd name="connsiteY3" fmla="*/ 1753995 h 2658383"/>
                  <a:gd name="connsiteX4" fmla="*/ 429149 w 2335310"/>
                  <a:gd name="connsiteY4" fmla="*/ 2559626 h 2658383"/>
                  <a:gd name="connsiteX5" fmla="*/ 1142291 w 2335310"/>
                  <a:gd name="connsiteY5" fmla="*/ 2645632 h 2658383"/>
                  <a:gd name="connsiteX6" fmla="*/ 1770196 w 2335310"/>
                  <a:gd name="connsiteY6" fmla="*/ 2564620 h 2658383"/>
                  <a:gd name="connsiteX7" fmla="*/ 2323737 w 2335310"/>
                  <a:gd name="connsiteY7" fmla="*/ 1837601 h 2658383"/>
                  <a:gd name="connsiteX8" fmla="*/ 1999023 w 2335310"/>
                  <a:gd name="connsiteY8" fmla="*/ 999729 h 2658383"/>
                  <a:gd name="connsiteX9" fmla="*/ 1705737 w 2335310"/>
                  <a:gd name="connsiteY9" fmla="*/ 260193 h 2658383"/>
                  <a:gd name="connsiteX10" fmla="*/ 1063645 w 2335310"/>
                  <a:gd name="connsiteY10" fmla="*/ 322 h 2658383"/>
                  <a:gd name="connsiteX0" fmla="*/ 1061955 w 2333620"/>
                  <a:gd name="connsiteY0" fmla="*/ 322 h 2658383"/>
                  <a:gd name="connsiteX1" fmla="*/ 472456 w 2333620"/>
                  <a:gd name="connsiteY1" fmla="*/ 300677 h 2658383"/>
                  <a:gd name="connsiteX2" fmla="*/ 270560 w 2333620"/>
                  <a:gd name="connsiteY2" fmla="*/ 969904 h 2658383"/>
                  <a:gd name="connsiteX3" fmla="*/ 479 w 2333620"/>
                  <a:gd name="connsiteY3" fmla="*/ 1753995 h 2658383"/>
                  <a:gd name="connsiteX4" fmla="*/ 427459 w 2333620"/>
                  <a:gd name="connsiteY4" fmla="*/ 2559626 h 2658383"/>
                  <a:gd name="connsiteX5" fmla="*/ 1140601 w 2333620"/>
                  <a:gd name="connsiteY5" fmla="*/ 2645632 h 2658383"/>
                  <a:gd name="connsiteX6" fmla="*/ 1768506 w 2333620"/>
                  <a:gd name="connsiteY6" fmla="*/ 2564620 h 2658383"/>
                  <a:gd name="connsiteX7" fmla="*/ 2322047 w 2333620"/>
                  <a:gd name="connsiteY7" fmla="*/ 1837601 h 2658383"/>
                  <a:gd name="connsiteX8" fmla="*/ 1997333 w 2333620"/>
                  <a:gd name="connsiteY8" fmla="*/ 999729 h 2658383"/>
                  <a:gd name="connsiteX9" fmla="*/ 1704047 w 2333620"/>
                  <a:gd name="connsiteY9" fmla="*/ 260193 h 2658383"/>
                  <a:gd name="connsiteX10" fmla="*/ 1061955 w 2333620"/>
                  <a:gd name="connsiteY10" fmla="*/ 322 h 2658383"/>
                  <a:gd name="connsiteX0" fmla="*/ 1062201 w 2333866"/>
                  <a:gd name="connsiteY0" fmla="*/ 322 h 2658383"/>
                  <a:gd name="connsiteX1" fmla="*/ 472702 w 2333866"/>
                  <a:gd name="connsiteY1" fmla="*/ 300677 h 2658383"/>
                  <a:gd name="connsiteX2" fmla="*/ 329343 w 2333866"/>
                  <a:gd name="connsiteY2" fmla="*/ 969905 h 2658383"/>
                  <a:gd name="connsiteX3" fmla="*/ 725 w 2333866"/>
                  <a:gd name="connsiteY3" fmla="*/ 1753995 h 2658383"/>
                  <a:gd name="connsiteX4" fmla="*/ 427705 w 2333866"/>
                  <a:gd name="connsiteY4" fmla="*/ 2559626 h 2658383"/>
                  <a:gd name="connsiteX5" fmla="*/ 1140847 w 2333866"/>
                  <a:gd name="connsiteY5" fmla="*/ 2645632 h 2658383"/>
                  <a:gd name="connsiteX6" fmla="*/ 1768752 w 2333866"/>
                  <a:gd name="connsiteY6" fmla="*/ 2564620 h 2658383"/>
                  <a:gd name="connsiteX7" fmla="*/ 2322293 w 2333866"/>
                  <a:gd name="connsiteY7" fmla="*/ 1837601 h 2658383"/>
                  <a:gd name="connsiteX8" fmla="*/ 1997579 w 2333866"/>
                  <a:gd name="connsiteY8" fmla="*/ 999729 h 2658383"/>
                  <a:gd name="connsiteX9" fmla="*/ 1704293 w 2333866"/>
                  <a:gd name="connsiteY9" fmla="*/ 260193 h 2658383"/>
                  <a:gd name="connsiteX10" fmla="*/ 1062201 w 2333866"/>
                  <a:gd name="connsiteY10" fmla="*/ 322 h 2658383"/>
                  <a:gd name="connsiteX0" fmla="*/ 1069711 w 2341376"/>
                  <a:gd name="connsiteY0" fmla="*/ 322 h 2658383"/>
                  <a:gd name="connsiteX1" fmla="*/ 480212 w 2341376"/>
                  <a:gd name="connsiteY1" fmla="*/ 300677 h 2658383"/>
                  <a:gd name="connsiteX2" fmla="*/ 336853 w 2341376"/>
                  <a:gd name="connsiteY2" fmla="*/ 969905 h 2658383"/>
                  <a:gd name="connsiteX3" fmla="*/ 8235 w 2341376"/>
                  <a:gd name="connsiteY3" fmla="*/ 1753995 h 2658383"/>
                  <a:gd name="connsiteX4" fmla="*/ 435215 w 2341376"/>
                  <a:gd name="connsiteY4" fmla="*/ 2559626 h 2658383"/>
                  <a:gd name="connsiteX5" fmla="*/ 1148357 w 2341376"/>
                  <a:gd name="connsiteY5" fmla="*/ 2645632 h 2658383"/>
                  <a:gd name="connsiteX6" fmla="*/ 1776262 w 2341376"/>
                  <a:gd name="connsiteY6" fmla="*/ 2564620 h 2658383"/>
                  <a:gd name="connsiteX7" fmla="*/ 2329803 w 2341376"/>
                  <a:gd name="connsiteY7" fmla="*/ 1837601 h 2658383"/>
                  <a:gd name="connsiteX8" fmla="*/ 2005089 w 2341376"/>
                  <a:gd name="connsiteY8" fmla="*/ 999729 h 2658383"/>
                  <a:gd name="connsiteX9" fmla="*/ 1711803 w 2341376"/>
                  <a:gd name="connsiteY9" fmla="*/ 260193 h 2658383"/>
                  <a:gd name="connsiteX10" fmla="*/ 1069711 w 2341376"/>
                  <a:gd name="connsiteY10" fmla="*/ 322 h 2658383"/>
                  <a:gd name="connsiteX0" fmla="*/ 1068567 w 2340232"/>
                  <a:gd name="connsiteY0" fmla="*/ 322 h 2648508"/>
                  <a:gd name="connsiteX1" fmla="*/ 479068 w 2340232"/>
                  <a:gd name="connsiteY1" fmla="*/ 300677 h 2648508"/>
                  <a:gd name="connsiteX2" fmla="*/ 335709 w 2340232"/>
                  <a:gd name="connsiteY2" fmla="*/ 969905 h 2648508"/>
                  <a:gd name="connsiteX3" fmla="*/ 7091 w 2340232"/>
                  <a:gd name="connsiteY3" fmla="*/ 1753995 h 2648508"/>
                  <a:gd name="connsiteX4" fmla="*/ 434071 w 2340232"/>
                  <a:gd name="connsiteY4" fmla="*/ 2559626 h 2648508"/>
                  <a:gd name="connsiteX5" fmla="*/ 1147213 w 2340232"/>
                  <a:gd name="connsiteY5" fmla="*/ 2645632 h 2648508"/>
                  <a:gd name="connsiteX6" fmla="*/ 1775118 w 2340232"/>
                  <a:gd name="connsiteY6" fmla="*/ 2564620 h 2648508"/>
                  <a:gd name="connsiteX7" fmla="*/ 2328659 w 2340232"/>
                  <a:gd name="connsiteY7" fmla="*/ 1837601 h 2648508"/>
                  <a:gd name="connsiteX8" fmla="*/ 2003945 w 2340232"/>
                  <a:gd name="connsiteY8" fmla="*/ 999729 h 2648508"/>
                  <a:gd name="connsiteX9" fmla="*/ 1710659 w 2340232"/>
                  <a:gd name="connsiteY9" fmla="*/ 260193 h 2648508"/>
                  <a:gd name="connsiteX10" fmla="*/ 1068567 w 2340232"/>
                  <a:gd name="connsiteY10" fmla="*/ 322 h 2648508"/>
                  <a:gd name="connsiteX0" fmla="*/ 1068567 w 2340232"/>
                  <a:gd name="connsiteY0" fmla="*/ 322 h 2645669"/>
                  <a:gd name="connsiteX1" fmla="*/ 479068 w 2340232"/>
                  <a:gd name="connsiteY1" fmla="*/ 300677 h 2645669"/>
                  <a:gd name="connsiteX2" fmla="*/ 335709 w 2340232"/>
                  <a:gd name="connsiteY2" fmla="*/ 969905 h 2645669"/>
                  <a:gd name="connsiteX3" fmla="*/ 7091 w 2340232"/>
                  <a:gd name="connsiteY3" fmla="*/ 1753995 h 2645669"/>
                  <a:gd name="connsiteX4" fmla="*/ 434071 w 2340232"/>
                  <a:gd name="connsiteY4" fmla="*/ 2559626 h 2645669"/>
                  <a:gd name="connsiteX5" fmla="*/ 1147213 w 2340232"/>
                  <a:gd name="connsiteY5" fmla="*/ 2645632 h 2645669"/>
                  <a:gd name="connsiteX6" fmla="*/ 1775118 w 2340232"/>
                  <a:gd name="connsiteY6" fmla="*/ 2564620 h 2645669"/>
                  <a:gd name="connsiteX7" fmla="*/ 2328659 w 2340232"/>
                  <a:gd name="connsiteY7" fmla="*/ 1837601 h 2645669"/>
                  <a:gd name="connsiteX8" fmla="*/ 2003945 w 2340232"/>
                  <a:gd name="connsiteY8" fmla="*/ 999729 h 2645669"/>
                  <a:gd name="connsiteX9" fmla="*/ 1710659 w 2340232"/>
                  <a:gd name="connsiteY9" fmla="*/ 260193 h 2645669"/>
                  <a:gd name="connsiteX10" fmla="*/ 1068567 w 2340232"/>
                  <a:gd name="connsiteY10" fmla="*/ 322 h 2645669"/>
                  <a:gd name="connsiteX0" fmla="*/ 1070173 w 2341838"/>
                  <a:gd name="connsiteY0" fmla="*/ 322 h 2645669"/>
                  <a:gd name="connsiteX1" fmla="*/ 480674 w 2341838"/>
                  <a:gd name="connsiteY1" fmla="*/ 300677 h 2645669"/>
                  <a:gd name="connsiteX2" fmla="*/ 337315 w 2341838"/>
                  <a:gd name="connsiteY2" fmla="*/ 969905 h 2645669"/>
                  <a:gd name="connsiteX3" fmla="*/ 8697 w 2341838"/>
                  <a:gd name="connsiteY3" fmla="*/ 1753995 h 2645669"/>
                  <a:gd name="connsiteX4" fmla="*/ 435677 w 2341838"/>
                  <a:gd name="connsiteY4" fmla="*/ 2559626 h 2645669"/>
                  <a:gd name="connsiteX5" fmla="*/ 1148819 w 2341838"/>
                  <a:gd name="connsiteY5" fmla="*/ 2645632 h 2645669"/>
                  <a:gd name="connsiteX6" fmla="*/ 1776724 w 2341838"/>
                  <a:gd name="connsiteY6" fmla="*/ 2564620 h 2645669"/>
                  <a:gd name="connsiteX7" fmla="*/ 2330265 w 2341838"/>
                  <a:gd name="connsiteY7" fmla="*/ 1837601 h 2645669"/>
                  <a:gd name="connsiteX8" fmla="*/ 2005551 w 2341838"/>
                  <a:gd name="connsiteY8" fmla="*/ 999729 h 2645669"/>
                  <a:gd name="connsiteX9" fmla="*/ 1712265 w 2341838"/>
                  <a:gd name="connsiteY9" fmla="*/ 260193 h 2645669"/>
                  <a:gd name="connsiteX10" fmla="*/ 1070173 w 2341838"/>
                  <a:gd name="connsiteY10" fmla="*/ 322 h 2645669"/>
                  <a:gd name="connsiteX0" fmla="*/ 1070173 w 2341838"/>
                  <a:gd name="connsiteY0" fmla="*/ 322 h 2652966"/>
                  <a:gd name="connsiteX1" fmla="*/ 480674 w 2341838"/>
                  <a:gd name="connsiteY1" fmla="*/ 300677 h 2652966"/>
                  <a:gd name="connsiteX2" fmla="*/ 337315 w 2341838"/>
                  <a:gd name="connsiteY2" fmla="*/ 969905 h 2652966"/>
                  <a:gd name="connsiteX3" fmla="*/ 8697 w 2341838"/>
                  <a:gd name="connsiteY3" fmla="*/ 1753995 h 2652966"/>
                  <a:gd name="connsiteX4" fmla="*/ 435677 w 2341838"/>
                  <a:gd name="connsiteY4" fmla="*/ 2559626 h 2652966"/>
                  <a:gd name="connsiteX5" fmla="*/ 1148819 w 2341838"/>
                  <a:gd name="connsiteY5" fmla="*/ 2645632 h 2652966"/>
                  <a:gd name="connsiteX6" fmla="*/ 1776724 w 2341838"/>
                  <a:gd name="connsiteY6" fmla="*/ 2564620 h 2652966"/>
                  <a:gd name="connsiteX7" fmla="*/ 2330265 w 2341838"/>
                  <a:gd name="connsiteY7" fmla="*/ 1837601 h 2652966"/>
                  <a:gd name="connsiteX8" fmla="*/ 2005551 w 2341838"/>
                  <a:gd name="connsiteY8" fmla="*/ 999729 h 2652966"/>
                  <a:gd name="connsiteX9" fmla="*/ 1712265 w 2341838"/>
                  <a:gd name="connsiteY9" fmla="*/ 260193 h 2652966"/>
                  <a:gd name="connsiteX10" fmla="*/ 1070173 w 2341838"/>
                  <a:gd name="connsiteY10" fmla="*/ 322 h 2652966"/>
                  <a:gd name="connsiteX0" fmla="*/ 1070687 w 2342352"/>
                  <a:gd name="connsiteY0" fmla="*/ 322 h 2645669"/>
                  <a:gd name="connsiteX1" fmla="*/ 481188 w 2342352"/>
                  <a:gd name="connsiteY1" fmla="*/ 300677 h 2645669"/>
                  <a:gd name="connsiteX2" fmla="*/ 337829 w 2342352"/>
                  <a:gd name="connsiteY2" fmla="*/ 969905 h 2645669"/>
                  <a:gd name="connsiteX3" fmla="*/ 9211 w 2342352"/>
                  <a:gd name="connsiteY3" fmla="*/ 1753995 h 2645669"/>
                  <a:gd name="connsiteX4" fmla="*/ 436191 w 2342352"/>
                  <a:gd name="connsiteY4" fmla="*/ 2559626 h 2645669"/>
                  <a:gd name="connsiteX5" fmla="*/ 1149333 w 2342352"/>
                  <a:gd name="connsiteY5" fmla="*/ 2645632 h 2645669"/>
                  <a:gd name="connsiteX6" fmla="*/ 1777238 w 2342352"/>
                  <a:gd name="connsiteY6" fmla="*/ 2564620 h 2645669"/>
                  <a:gd name="connsiteX7" fmla="*/ 2330779 w 2342352"/>
                  <a:gd name="connsiteY7" fmla="*/ 1837601 h 2645669"/>
                  <a:gd name="connsiteX8" fmla="*/ 2006065 w 2342352"/>
                  <a:gd name="connsiteY8" fmla="*/ 999729 h 2645669"/>
                  <a:gd name="connsiteX9" fmla="*/ 1712779 w 2342352"/>
                  <a:gd name="connsiteY9" fmla="*/ 260193 h 2645669"/>
                  <a:gd name="connsiteX10" fmla="*/ 1070687 w 2342352"/>
                  <a:gd name="connsiteY10" fmla="*/ 322 h 2645669"/>
                  <a:gd name="connsiteX0" fmla="*/ 1062201 w 2333866"/>
                  <a:gd name="connsiteY0" fmla="*/ 322 h 2645669"/>
                  <a:gd name="connsiteX1" fmla="*/ 472702 w 2333866"/>
                  <a:gd name="connsiteY1" fmla="*/ 300677 h 2645669"/>
                  <a:gd name="connsiteX2" fmla="*/ 329343 w 2333866"/>
                  <a:gd name="connsiteY2" fmla="*/ 969905 h 2645669"/>
                  <a:gd name="connsiteX3" fmla="*/ 725 w 2333866"/>
                  <a:gd name="connsiteY3" fmla="*/ 1753995 h 2645669"/>
                  <a:gd name="connsiteX4" fmla="*/ 427705 w 2333866"/>
                  <a:gd name="connsiteY4" fmla="*/ 2559626 h 2645669"/>
                  <a:gd name="connsiteX5" fmla="*/ 1140847 w 2333866"/>
                  <a:gd name="connsiteY5" fmla="*/ 2645632 h 2645669"/>
                  <a:gd name="connsiteX6" fmla="*/ 1768752 w 2333866"/>
                  <a:gd name="connsiteY6" fmla="*/ 2564620 h 2645669"/>
                  <a:gd name="connsiteX7" fmla="*/ 2322293 w 2333866"/>
                  <a:gd name="connsiteY7" fmla="*/ 1837601 h 2645669"/>
                  <a:gd name="connsiteX8" fmla="*/ 1997579 w 2333866"/>
                  <a:gd name="connsiteY8" fmla="*/ 999729 h 2645669"/>
                  <a:gd name="connsiteX9" fmla="*/ 1704293 w 2333866"/>
                  <a:gd name="connsiteY9" fmla="*/ 260193 h 2645669"/>
                  <a:gd name="connsiteX10" fmla="*/ 1062201 w 2333866"/>
                  <a:gd name="connsiteY10" fmla="*/ 322 h 2645669"/>
                  <a:gd name="connsiteX0" fmla="*/ 1061511 w 2333176"/>
                  <a:gd name="connsiteY0" fmla="*/ 322 h 2645669"/>
                  <a:gd name="connsiteX1" fmla="*/ 472012 w 2333176"/>
                  <a:gd name="connsiteY1" fmla="*/ 300677 h 2645669"/>
                  <a:gd name="connsiteX2" fmla="*/ 328653 w 2333176"/>
                  <a:gd name="connsiteY2" fmla="*/ 969905 h 2645669"/>
                  <a:gd name="connsiteX3" fmla="*/ 35 w 2333176"/>
                  <a:gd name="connsiteY3" fmla="*/ 1753995 h 2645669"/>
                  <a:gd name="connsiteX4" fmla="*/ 427015 w 2333176"/>
                  <a:gd name="connsiteY4" fmla="*/ 2559626 h 2645669"/>
                  <a:gd name="connsiteX5" fmla="*/ 1140157 w 2333176"/>
                  <a:gd name="connsiteY5" fmla="*/ 2645632 h 2645669"/>
                  <a:gd name="connsiteX6" fmla="*/ 1768062 w 2333176"/>
                  <a:gd name="connsiteY6" fmla="*/ 2564620 h 2645669"/>
                  <a:gd name="connsiteX7" fmla="*/ 2321603 w 2333176"/>
                  <a:gd name="connsiteY7" fmla="*/ 1837601 h 2645669"/>
                  <a:gd name="connsiteX8" fmla="*/ 1996889 w 2333176"/>
                  <a:gd name="connsiteY8" fmla="*/ 999729 h 2645669"/>
                  <a:gd name="connsiteX9" fmla="*/ 1703603 w 2333176"/>
                  <a:gd name="connsiteY9" fmla="*/ 260193 h 2645669"/>
                  <a:gd name="connsiteX10" fmla="*/ 1061511 w 2333176"/>
                  <a:gd name="connsiteY10" fmla="*/ 322 h 2645669"/>
                  <a:gd name="connsiteX0" fmla="*/ 1061522 w 2333187"/>
                  <a:gd name="connsiteY0" fmla="*/ 322 h 2664374"/>
                  <a:gd name="connsiteX1" fmla="*/ 472023 w 2333187"/>
                  <a:gd name="connsiteY1" fmla="*/ 300677 h 2664374"/>
                  <a:gd name="connsiteX2" fmla="*/ 328664 w 2333187"/>
                  <a:gd name="connsiteY2" fmla="*/ 969905 h 2664374"/>
                  <a:gd name="connsiteX3" fmla="*/ 46 w 2333187"/>
                  <a:gd name="connsiteY3" fmla="*/ 1753995 h 2664374"/>
                  <a:gd name="connsiteX4" fmla="*/ 427026 w 2333187"/>
                  <a:gd name="connsiteY4" fmla="*/ 2559626 h 2664374"/>
                  <a:gd name="connsiteX5" fmla="*/ 1140168 w 2333187"/>
                  <a:gd name="connsiteY5" fmla="*/ 2645632 h 2664374"/>
                  <a:gd name="connsiteX6" fmla="*/ 1768073 w 2333187"/>
                  <a:gd name="connsiteY6" fmla="*/ 2564620 h 2664374"/>
                  <a:gd name="connsiteX7" fmla="*/ 2321614 w 2333187"/>
                  <a:gd name="connsiteY7" fmla="*/ 1837601 h 2664374"/>
                  <a:gd name="connsiteX8" fmla="*/ 1996900 w 2333187"/>
                  <a:gd name="connsiteY8" fmla="*/ 999729 h 2664374"/>
                  <a:gd name="connsiteX9" fmla="*/ 1703614 w 2333187"/>
                  <a:gd name="connsiteY9" fmla="*/ 260193 h 2664374"/>
                  <a:gd name="connsiteX10" fmla="*/ 1061522 w 2333187"/>
                  <a:gd name="connsiteY10" fmla="*/ 322 h 2664374"/>
                  <a:gd name="connsiteX0" fmla="*/ 1061533 w 2333198"/>
                  <a:gd name="connsiteY0" fmla="*/ 322 h 2648508"/>
                  <a:gd name="connsiteX1" fmla="*/ 472034 w 2333198"/>
                  <a:gd name="connsiteY1" fmla="*/ 300677 h 2648508"/>
                  <a:gd name="connsiteX2" fmla="*/ 328675 w 2333198"/>
                  <a:gd name="connsiteY2" fmla="*/ 969905 h 2648508"/>
                  <a:gd name="connsiteX3" fmla="*/ 57 w 2333198"/>
                  <a:gd name="connsiteY3" fmla="*/ 1753995 h 2648508"/>
                  <a:gd name="connsiteX4" fmla="*/ 427037 w 2333198"/>
                  <a:gd name="connsiteY4" fmla="*/ 2559626 h 2648508"/>
                  <a:gd name="connsiteX5" fmla="*/ 1140179 w 2333198"/>
                  <a:gd name="connsiteY5" fmla="*/ 2645632 h 2648508"/>
                  <a:gd name="connsiteX6" fmla="*/ 1768084 w 2333198"/>
                  <a:gd name="connsiteY6" fmla="*/ 2564620 h 2648508"/>
                  <a:gd name="connsiteX7" fmla="*/ 2321625 w 2333198"/>
                  <a:gd name="connsiteY7" fmla="*/ 1837601 h 2648508"/>
                  <a:gd name="connsiteX8" fmla="*/ 1996911 w 2333198"/>
                  <a:gd name="connsiteY8" fmla="*/ 999729 h 2648508"/>
                  <a:gd name="connsiteX9" fmla="*/ 1703625 w 2333198"/>
                  <a:gd name="connsiteY9" fmla="*/ 260193 h 2648508"/>
                  <a:gd name="connsiteX10" fmla="*/ 1061533 w 2333198"/>
                  <a:gd name="connsiteY10" fmla="*/ 322 h 2648508"/>
                  <a:gd name="connsiteX0" fmla="*/ 1064839 w 2336504"/>
                  <a:gd name="connsiteY0" fmla="*/ 322 h 2654879"/>
                  <a:gd name="connsiteX1" fmla="*/ 475340 w 2336504"/>
                  <a:gd name="connsiteY1" fmla="*/ 300677 h 2654879"/>
                  <a:gd name="connsiteX2" fmla="*/ 331981 w 2336504"/>
                  <a:gd name="connsiteY2" fmla="*/ 969905 h 2654879"/>
                  <a:gd name="connsiteX3" fmla="*/ 3363 w 2336504"/>
                  <a:gd name="connsiteY3" fmla="*/ 1753995 h 2654879"/>
                  <a:gd name="connsiteX4" fmla="*/ 557308 w 2336504"/>
                  <a:gd name="connsiteY4" fmla="*/ 2575266 h 2654879"/>
                  <a:gd name="connsiteX5" fmla="*/ 1143485 w 2336504"/>
                  <a:gd name="connsiteY5" fmla="*/ 2645632 h 2654879"/>
                  <a:gd name="connsiteX6" fmla="*/ 1771390 w 2336504"/>
                  <a:gd name="connsiteY6" fmla="*/ 2564620 h 2654879"/>
                  <a:gd name="connsiteX7" fmla="*/ 2324931 w 2336504"/>
                  <a:gd name="connsiteY7" fmla="*/ 1837601 h 2654879"/>
                  <a:gd name="connsiteX8" fmla="*/ 2000217 w 2336504"/>
                  <a:gd name="connsiteY8" fmla="*/ 999729 h 2654879"/>
                  <a:gd name="connsiteX9" fmla="*/ 1706931 w 2336504"/>
                  <a:gd name="connsiteY9" fmla="*/ 260193 h 2654879"/>
                  <a:gd name="connsiteX10" fmla="*/ 1064839 w 2336504"/>
                  <a:gd name="connsiteY10" fmla="*/ 322 h 2654879"/>
                  <a:gd name="connsiteX0" fmla="*/ 1064839 w 2336504"/>
                  <a:gd name="connsiteY0" fmla="*/ 322 h 2646304"/>
                  <a:gd name="connsiteX1" fmla="*/ 475340 w 2336504"/>
                  <a:gd name="connsiteY1" fmla="*/ 300677 h 2646304"/>
                  <a:gd name="connsiteX2" fmla="*/ 331981 w 2336504"/>
                  <a:gd name="connsiteY2" fmla="*/ 969905 h 2646304"/>
                  <a:gd name="connsiteX3" fmla="*/ 3363 w 2336504"/>
                  <a:gd name="connsiteY3" fmla="*/ 1753995 h 2646304"/>
                  <a:gd name="connsiteX4" fmla="*/ 557308 w 2336504"/>
                  <a:gd name="connsiteY4" fmla="*/ 2575266 h 2646304"/>
                  <a:gd name="connsiteX5" fmla="*/ 1143485 w 2336504"/>
                  <a:gd name="connsiteY5" fmla="*/ 2645632 h 2646304"/>
                  <a:gd name="connsiteX6" fmla="*/ 1771390 w 2336504"/>
                  <a:gd name="connsiteY6" fmla="*/ 2564620 h 2646304"/>
                  <a:gd name="connsiteX7" fmla="*/ 2324931 w 2336504"/>
                  <a:gd name="connsiteY7" fmla="*/ 1837601 h 2646304"/>
                  <a:gd name="connsiteX8" fmla="*/ 2000217 w 2336504"/>
                  <a:gd name="connsiteY8" fmla="*/ 999729 h 2646304"/>
                  <a:gd name="connsiteX9" fmla="*/ 1706931 w 2336504"/>
                  <a:gd name="connsiteY9" fmla="*/ 260193 h 2646304"/>
                  <a:gd name="connsiteX10" fmla="*/ 1064839 w 2336504"/>
                  <a:gd name="connsiteY10" fmla="*/ 322 h 2646304"/>
                  <a:gd name="connsiteX0" fmla="*/ 1061635 w 2333300"/>
                  <a:gd name="connsiteY0" fmla="*/ 322 h 2646304"/>
                  <a:gd name="connsiteX1" fmla="*/ 472136 w 2333300"/>
                  <a:gd name="connsiteY1" fmla="*/ 300677 h 2646304"/>
                  <a:gd name="connsiteX2" fmla="*/ 328777 w 2333300"/>
                  <a:gd name="connsiteY2" fmla="*/ 969905 h 2646304"/>
                  <a:gd name="connsiteX3" fmla="*/ 159 w 2333300"/>
                  <a:gd name="connsiteY3" fmla="*/ 1753995 h 2646304"/>
                  <a:gd name="connsiteX4" fmla="*/ 554104 w 2333300"/>
                  <a:gd name="connsiteY4" fmla="*/ 2575266 h 2646304"/>
                  <a:gd name="connsiteX5" fmla="*/ 1140281 w 2333300"/>
                  <a:gd name="connsiteY5" fmla="*/ 2645632 h 2646304"/>
                  <a:gd name="connsiteX6" fmla="*/ 1768186 w 2333300"/>
                  <a:gd name="connsiteY6" fmla="*/ 2564620 h 2646304"/>
                  <a:gd name="connsiteX7" fmla="*/ 2321727 w 2333300"/>
                  <a:gd name="connsiteY7" fmla="*/ 1837601 h 2646304"/>
                  <a:gd name="connsiteX8" fmla="*/ 1997013 w 2333300"/>
                  <a:gd name="connsiteY8" fmla="*/ 999729 h 2646304"/>
                  <a:gd name="connsiteX9" fmla="*/ 1703727 w 2333300"/>
                  <a:gd name="connsiteY9" fmla="*/ 260193 h 2646304"/>
                  <a:gd name="connsiteX10" fmla="*/ 1061635 w 2333300"/>
                  <a:gd name="connsiteY10" fmla="*/ 322 h 2646304"/>
                  <a:gd name="connsiteX0" fmla="*/ 1063512 w 2335177"/>
                  <a:gd name="connsiteY0" fmla="*/ 322 h 2646304"/>
                  <a:gd name="connsiteX1" fmla="*/ 474013 w 2335177"/>
                  <a:gd name="connsiteY1" fmla="*/ 300677 h 2646304"/>
                  <a:gd name="connsiteX2" fmla="*/ 330654 w 2335177"/>
                  <a:gd name="connsiteY2" fmla="*/ 969905 h 2646304"/>
                  <a:gd name="connsiteX3" fmla="*/ 2036 w 2335177"/>
                  <a:gd name="connsiteY3" fmla="*/ 1753995 h 2646304"/>
                  <a:gd name="connsiteX4" fmla="*/ 555981 w 2335177"/>
                  <a:gd name="connsiteY4" fmla="*/ 2575266 h 2646304"/>
                  <a:gd name="connsiteX5" fmla="*/ 1142158 w 2335177"/>
                  <a:gd name="connsiteY5" fmla="*/ 2645632 h 2646304"/>
                  <a:gd name="connsiteX6" fmla="*/ 1770063 w 2335177"/>
                  <a:gd name="connsiteY6" fmla="*/ 2564620 h 2646304"/>
                  <a:gd name="connsiteX7" fmla="*/ 2323604 w 2335177"/>
                  <a:gd name="connsiteY7" fmla="*/ 1837601 h 2646304"/>
                  <a:gd name="connsiteX8" fmla="*/ 1998890 w 2335177"/>
                  <a:gd name="connsiteY8" fmla="*/ 999729 h 2646304"/>
                  <a:gd name="connsiteX9" fmla="*/ 1705604 w 2335177"/>
                  <a:gd name="connsiteY9" fmla="*/ 260193 h 2646304"/>
                  <a:gd name="connsiteX10" fmla="*/ 1063512 w 2335177"/>
                  <a:gd name="connsiteY10" fmla="*/ 322 h 2646304"/>
                  <a:gd name="connsiteX0" fmla="*/ 1063512 w 2335177"/>
                  <a:gd name="connsiteY0" fmla="*/ 322 h 2652483"/>
                  <a:gd name="connsiteX1" fmla="*/ 474013 w 2335177"/>
                  <a:gd name="connsiteY1" fmla="*/ 300677 h 2652483"/>
                  <a:gd name="connsiteX2" fmla="*/ 330654 w 2335177"/>
                  <a:gd name="connsiteY2" fmla="*/ 969905 h 2652483"/>
                  <a:gd name="connsiteX3" fmla="*/ 2036 w 2335177"/>
                  <a:gd name="connsiteY3" fmla="*/ 1753995 h 2652483"/>
                  <a:gd name="connsiteX4" fmla="*/ 555981 w 2335177"/>
                  <a:gd name="connsiteY4" fmla="*/ 2575266 h 2652483"/>
                  <a:gd name="connsiteX5" fmla="*/ 1142158 w 2335177"/>
                  <a:gd name="connsiteY5" fmla="*/ 2645632 h 2652483"/>
                  <a:gd name="connsiteX6" fmla="*/ 1770063 w 2335177"/>
                  <a:gd name="connsiteY6" fmla="*/ 2564620 h 2652483"/>
                  <a:gd name="connsiteX7" fmla="*/ 2323604 w 2335177"/>
                  <a:gd name="connsiteY7" fmla="*/ 1837601 h 2652483"/>
                  <a:gd name="connsiteX8" fmla="*/ 1998890 w 2335177"/>
                  <a:gd name="connsiteY8" fmla="*/ 999729 h 2652483"/>
                  <a:gd name="connsiteX9" fmla="*/ 1705604 w 2335177"/>
                  <a:gd name="connsiteY9" fmla="*/ 260193 h 2652483"/>
                  <a:gd name="connsiteX10" fmla="*/ 1063512 w 2335177"/>
                  <a:gd name="connsiteY10" fmla="*/ 322 h 2652483"/>
                  <a:gd name="connsiteX0" fmla="*/ 1063512 w 2335177"/>
                  <a:gd name="connsiteY0" fmla="*/ 322 h 2647151"/>
                  <a:gd name="connsiteX1" fmla="*/ 474013 w 2335177"/>
                  <a:gd name="connsiteY1" fmla="*/ 300677 h 2647151"/>
                  <a:gd name="connsiteX2" fmla="*/ 330654 w 2335177"/>
                  <a:gd name="connsiteY2" fmla="*/ 969905 h 2647151"/>
                  <a:gd name="connsiteX3" fmla="*/ 2036 w 2335177"/>
                  <a:gd name="connsiteY3" fmla="*/ 1753995 h 2647151"/>
                  <a:gd name="connsiteX4" fmla="*/ 555981 w 2335177"/>
                  <a:gd name="connsiteY4" fmla="*/ 2575266 h 2647151"/>
                  <a:gd name="connsiteX5" fmla="*/ 1142158 w 2335177"/>
                  <a:gd name="connsiteY5" fmla="*/ 2645632 h 2647151"/>
                  <a:gd name="connsiteX6" fmla="*/ 1770063 w 2335177"/>
                  <a:gd name="connsiteY6" fmla="*/ 2564620 h 2647151"/>
                  <a:gd name="connsiteX7" fmla="*/ 2323604 w 2335177"/>
                  <a:gd name="connsiteY7" fmla="*/ 1837601 h 2647151"/>
                  <a:gd name="connsiteX8" fmla="*/ 1998890 w 2335177"/>
                  <a:gd name="connsiteY8" fmla="*/ 999729 h 2647151"/>
                  <a:gd name="connsiteX9" fmla="*/ 1705604 w 2335177"/>
                  <a:gd name="connsiteY9" fmla="*/ 260193 h 2647151"/>
                  <a:gd name="connsiteX10" fmla="*/ 1063512 w 2335177"/>
                  <a:gd name="connsiteY10" fmla="*/ 322 h 2647151"/>
                  <a:gd name="connsiteX0" fmla="*/ 1063512 w 2335177"/>
                  <a:gd name="connsiteY0" fmla="*/ 322 h 2654879"/>
                  <a:gd name="connsiteX1" fmla="*/ 474013 w 2335177"/>
                  <a:gd name="connsiteY1" fmla="*/ 300677 h 2654879"/>
                  <a:gd name="connsiteX2" fmla="*/ 330654 w 2335177"/>
                  <a:gd name="connsiteY2" fmla="*/ 969905 h 2654879"/>
                  <a:gd name="connsiteX3" fmla="*/ 2036 w 2335177"/>
                  <a:gd name="connsiteY3" fmla="*/ 1753995 h 2654879"/>
                  <a:gd name="connsiteX4" fmla="*/ 555981 w 2335177"/>
                  <a:gd name="connsiteY4" fmla="*/ 2575266 h 2654879"/>
                  <a:gd name="connsiteX5" fmla="*/ 1142158 w 2335177"/>
                  <a:gd name="connsiteY5" fmla="*/ 2645632 h 2654879"/>
                  <a:gd name="connsiteX6" fmla="*/ 1770063 w 2335177"/>
                  <a:gd name="connsiteY6" fmla="*/ 2564620 h 2654879"/>
                  <a:gd name="connsiteX7" fmla="*/ 2323604 w 2335177"/>
                  <a:gd name="connsiteY7" fmla="*/ 1837601 h 2654879"/>
                  <a:gd name="connsiteX8" fmla="*/ 1998890 w 2335177"/>
                  <a:gd name="connsiteY8" fmla="*/ 999729 h 2654879"/>
                  <a:gd name="connsiteX9" fmla="*/ 1705604 w 2335177"/>
                  <a:gd name="connsiteY9" fmla="*/ 260193 h 2654879"/>
                  <a:gd name="connsiteX10" fmla="*/ 1063512 w 2335177"/>
                  <a:gd name="connsiteY10" fmla="*/ 322 h 2654879"/>
                  <a:gd name="connsiteX0" fmla="*/ 1063456 w 2335121"/>
                  <a:gd name="connsiteY0" fmla="*/ 322 h 2654879"/>
                  <a:gd name="connsiteX1" fmla="*/ 473957 w 2335121"/>
                  <a:gd name="connsiteY1" fmla="*/ 300677 h 2654879"/>
                  <a:gd name="connsiteX2" fmla="*/ 330598 w 2335121"/>
                  <a:gd name="connsiteY2" fmla="*/ 969905 h 2654879"/>
                  <a:gd name="connsiteX3" fmla="*/ 1980 w 2335121"/>
                  <a:gd name="connsiteY3" fmla="*/ 1753995 h 2654879"/>
                  <a:gd name="connsiteX4" fmla="*/ 555925 w 2335121"/>
                  <a:gd name="connsiteY4" fmla="*/ 2575266 h 2654879"/>
                  <a:gd name="connsiteX5" fmla="*/ 1142102 w 2335121"/>
                  <a:gd name="connsiteY5" fmla="*/ 2645632 h 2654879"/>
                  <a:gd name="connsiteX6" fmla="*/ 1770007 w 2335121"/>
                  <a:gd name="connsiteY6" fmla="*/ 2564620 h 2654879"/>
                  <a:gd name="connsiteX7" fmla="*/ 2323548 w 2335121"/>
                  <a:gd name="connsiteY7" fmla="*/ 1837601 h 2654879"/>
                  <a:gd name="connsiteX8" fmla="*/ 1998834 w 2335121"/>
                  <a:gd name="connsiteY8" fmla="*/ 999729 h 2654879"/>
                  <a:gd name="connsiteX9" fmla="*/ 1705548 w 2335121"/>
                  <a:gd name="connsiteY9" fmla="*/ 260193 h 2654879"/>
                  <a:gd name="connsiteX10" fmla="*/ 1063456 w 2335121"/>
                  <a:gd name="connsiteY10" fmla="*/ 322 h 2654879"/>
                  <a:gd name="connsiteX0" fmla="*/ 1061481 w 2333146"/>
                  <a:gd name="connsiteY0" fmla="*/ 322 h 2654879"/>
                  <a:gd name="connsiteX1" fmla="*/ 471982 w 2333146"/>
                  <a:gd name="connsiteY1" fmla="*/ 300677 h 2654879"/>
                  <a:gd name="connsiteX2" fmla="*/ 328623 w 2333146"/>
                  <a:gd name="connsiteY2" fmla="*/ 969905 h 2654879"/>
                  <a:gd name="connsiteX3" fmla="*/ 5 w 2333146"/>
                  <a:gd name="connsiteY3" fmla="*/ 1753995 h 2654879"/>
                  <a:gd name="connsiteX4" fmla="*/ 553950 w 2333146"/>
                  <a:gd name="connsiteY4" fmla="*/ 2575266 h 2654879"/>
                  <a:gd name="connsiteX5" fmla="*/ 1140127 w 2333146"/>
                  <a:gd name="connsiteY5" fmla="*/ 2645632 h 2654879"/>
                  <a:gd name="connsiteX6" fmla="*/ 1768032 w 2333146"/>
                  <a:gd name="connsiteY6" fmla="*/ 2564620 h 2654879"/>
                  <a:gd name="connsiteX7" fmla="*/ 2321573 w 2333146"/>
                  <a:gd name="connsiteY7" fmla="*/ 1837601 h 2654879"/>
                  <a:gd name="connsiteX8" fmla="*/ 1996859 w 2333146"/>
                  <a:gd name="connsiteY8" fmla="*/ 999729 h 2654879"/>
                  <a:gd name="connsiteX9" fmla="*/ 1703573 w 2333146"/>
                  <a:gd name="connsiteY9" fmla="*/ 260193 h 2654879"/>
                  <a:gd name="connsiteX10" fmla="*/ 1061481 w 2333146"/>
                  <a:gd name="connsiteY10" fmla="*/ 322 h 2654879"/>
                  <a:gd name="connsiteX0" fmla="*/ 1061766 w 2333431"/>
                  <a:gd name="connsiteY0" fmla="*/ 322 h 2654879"/>
                  <a:gd name="connsiteX1" fmla="*/ 472267 w 2333431"/>
                  <a:gd name="connsiteY1" fmla="*/ 300677 h 2654879"/>
                  <a:gd name="connsiteX2" fmla="*/ 328908 w 2333431"/>
                  <a:gd name="connsiteY2" fmla="*/ 969905 h 2654879"/>
                  <a:gd name="connsiteX3" fmla="*/ 290 w 2333431"/>
                  <a:gd name="connsiteY3" fmla="*/ 1753995 h 2654879"/>
                  <a:gd name="connsiteX4" fmla="*/ 554235 w 2333431"/>
                  <a:gd name="connsiteY4" fmla="*/ 2575266 h 2654879"/>
                  <a:gd name="connsiteX5" fmla="*/ 1140412 w 2333431"/>
                  <a:gd name="connsiteY5" fmla="*/ 2645632 h 2654879"/>
                  <a:gd name="connsiteX6" fmla="*/ 1768317 w 2333431"/>
                  <a:gd name="connsiteY6" fmla="*/ 2564620 h 2654879"/>
                  <a:gd name="connsiteX7" fmla="*/ 2321858 w 2333431"/>
                  <a:gd name="connsiteY7" fmla="*/ 1837601 h 2654879"/>
                  <a:gd name="connsiteX8" fmla="*/ 1997144 w 2333431"/>
                  <a:gd name="connsiteY8" fmla="*/ 999729 h 2654879"/>
                  <a:gd name="connsiteX9" fmla="*/ 1703858 w 2333431"/>
                  <a:gd name="connsiteY9" fmla="*/ 260193 h 2654879"/>
                  <a:gd name="connsiteX10" fmla="*/ 1061766 w 2333431"/>
                  <a:gd name="connsiteY10" fmla="*/ 322 h 2654879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3431"/>
                  <a:gd name="connsiteY0" fmla="*/ 322 h 2651645"/>
                  <a:gd name="connsiteX1" fmla="*/ 472267 w 2333431"/>
                  <a:gd name="connsiteY1" fmla="*/ 300677 h 2651645"/>
                  <a:gd name="connsiteX2" fmla="*/ 328908 w 2333431"/>
                  <a:gd name="connsiteY2" fmla="*/ 969905 h 2651645"/>
                  <a:gd name="connsiteX3" fmla="*/ 290 w 2333431"/>
                  <a:gd name="connsiteY3" fmla="*/ 1753995 h 2651645"/>
                  <a:gd name="connsiteX4" fmla="*/ 554235 w 2333431"/>
                  <a:gd name="connsiteY4" fmla="*/ 2575266 h 2651645"/>
                  <a:gd name="connsiteX5" fmla="*/ 1140412 w 2333431"/>
                  <a:gd name="connsiteY5" fmla="*/ 2645632 h 2651645"/>
                  <a:gd name="connsiteX6" fmla="*/ 1768317 w 2333431"/>
                  <a:gd name="connsiteY6" fmla="*/ 2564620 h 2651645"/>
                  <a:gd name="connsiteX7" fmla="*/ 2321858 w 2333431"/>
                  <a:gd name="connsiteY7" fmla="*/ 1837601 h 2651645"/>
                  <a:gd name="connsiteX8" fmla="*/ 1997144 w 2333431"/>
                  <a:gd name="connsiteY8" fmla="*/ 999729 h 2651645"/>
                  <a:gd name="connsiteX9" fmla="*/ 1703858 w 2333431"/>
                  <a:gd name="connsiteY9" fmla="*/ 260193 h 2651645"/>
                  <a:gd name="connsiteX10" fmla="*/ 1061766 w 2333431"/>
                  <a:gd name="connsiteY10" fmla="*/ 322 h 2651645"/>
                  <a:gd name="connsiteX0" fmla="*/ 1061766 w 2331350"/>
                  <a:gd name="connsiteY0" fmla="*/ 322 h 2651645"/>
                  <a:gd name="connsiteX1" fmla="*/ 472267 w 2331350"/>
                  <a:gd name="connsiteY1" fmla="*/ 300677 h 2651645"/>
                  <a:gd name="connsiteX2" fmla="*/ 328908 w 2331350"/>
                  <a:gd name="connsiteY2" fmla="*/ 969905 h 2651645"/>
                  <a:gd name="connsiteX3" fmla="*/ 290 w 2331350"/>
                  <a:gd name="connsiteY3" fmla="*/ 1753995 h 2651645"/>
                  <a:gd name="connsiteX4" fmla="*/ 554235 w 2331350"/>
                  <a:gd name="connsiteY4" fmla="*/ 2575266 h 2651645"/>
                  <a:gd name="connsiteX5" fmla="*/ 1140412 w 2331350"/>
                  <a:gd name="connsiteY5" fmla="*/ 2645632 h 2651645"/>
                  <a:gd name="connsiteX6" fmla="*/ 1768317 w 2331350"/>
                  <a:gd name="connsiteY6" fmla="*/ 2564620 h 2651645"/>
                  <a:gd name="connsiteX7" fmla="*/ 2321858 w 2331350"/>
                  <a:gd name="connsiteY7" fmla="*/ 1837601 h 2651645"/>
                  <a:gd name="connsiteX8" fmla="*/ 1997144 w 2331350"/>
                  <a:gd name="connsiteY8" fmla="*/ 999729 h 2651645"/>
                  <a:gd name="connsiteX9" fmla="*/ 1703858 w 2331350"/>
                  <a:gd name="connsiteY9" fmla="*/ 260193 h 2651645"/>
                  <a:gd name="connsiteX10" fmla="*/ 1061766 w 2331350"/>
                  <a:gd name="connsiteY10" fmla="*/ 322 h 2651645"/>
                  <a:gd name="connsiteX0" fmla="*/ 1061766 w 2328980"/>
                  <a:gd name="connsiteY0" fmla="*/ 322 h 2651645"/>
                  <a:gd name="connsiteX1" fmla="*/ 472267 w 2328980"/>
                  <a:gd name="connsiteY1" fmla="*/ 300677 h 2651645"/>
                  <a:gd name="connsiteX2" fmla="*/ 328908 w 2328980"/>
                  <a:gd name="connsiteY2" fmla="*/ 969905 h 2651645"/>
                  <a:gd name="connsiteX3" fmla="*/ 290 w 2328980"/>
                  <a:gd name="connsiteY3" fmla="*/ 1753995 h 2651645"/>
                  <a:gd name="connsiteX4" fmla="*/ 554235 w 2328980"/>
                  <a:gd name="connsiteY4" fmla="*/ 2575266 h 2651645"/>
                  <a:gd name="connsiteX5" fmla="*/ 1140412 w 2328980"/>
                  <a:gd name="connsiteY5" fmla="*/ 2645632 h 2651645"/>
                  <a:gd name="connsiteX6" fmla="*/ 1768317 w 2328980"/>
                  <a:gd name="connsiteY6" fmla="*/ 2564620 h 2651645"/>
                  <a:gd name="connsiteX7" fmla="*/ 2321858 w 2328980"/>
                  <a:gd name="connsiteY7" fmla="*/ 1837601 h 2651645"/>
                  <a:gd name="connsiteX8" fmla="*/ 1997144 w 2328980"/>
                  <a:gd name="connsiteY8" fmla="*/ 999729 h 2651645"/>
                  <a:gd name="connsiteX9" fmla="*/ 1703858 w 2328980"/>
                  <a:gd name="connsiteY9" fmla="*/ 260193 h 2651645"/>
                  <a:gd name="connsiteX10" fmla="*/ 1061766 w 2328980"/>
                  <a:gd name="connsiteY10" fmla="*/ 322 h 265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980" h="2651645">
                    <a:moveTo>
                      <a:pt x="1061766" y="322"/>
                    </a:moveTo>
                    <a:cubicBezTo>
                      <a:pt x="856501" y="7069"/>
                      <a:pt x="562506" y="122585"/>
                      <a:pt x="472267" y="300677"/>
                    </a:cubicBezTo>
                    <a:cubicBezTo>
                      <a:pt x="378402" y="504169"/>
                      <a:pt x="398500" y="821545"/>
                      <a:pt x="328908" y="969905"/>
                    </a:cubicBezTo>
                    <a:cubicBezTo>
                      <a:pt x="259316" y="1118265"/>
                      <a:pt x="-10057" y="1431681"/>
                      <a:pt x="290" y="1753995"/>
                    </a:cubicBezTo>
                    <a:cubicBezTo>
                      <a:pt x="10637" y="2076309"/>
                      <a:pt x="274350" y="2460318"/>
                      <a:pt x="554235" y="2575266"/>
                    </a:cubicBezTo>
                    <a:cubicBezTo>
                      <a:pt x="834120" y="2690214"/>
                      <a:pt x="992479" y="2639584"/>
                      <a:pt x="1140412" y="2645632"/>
                    </a:cubicBezTo>
                    <a:cubicBezTo>
                      <a:pt x="1288345" y="2651680"/>
                      <a:pt x="1600436" y="2633978"/>
                      <a:pt x="1768317" y="2564620"/>
                    </a:cubicBezTo>
                    <a:cubicBezTo>
                      <a:pt x="2103112" y="2451719"/>
                      <a:pt x="2283720" y="2098416"/>
                      <a:pt x="2321858" y="1837601"/>
                    </a:cubicBezTo>
                    <a:cubicBezTo>
                      <a:pt x="2359996" y="1576786"/>
                      <a:pt x="2244023" y="1301576"/>
                      <a:pt x="1997144" y="999729"/>
                    </a:cubicBezTo>
                    <a:cubicBezTo>
                      <a:pt x="1764841" y="755285"/>
                      <a:pt x="1859754" y="426761"/>
                      <a:pt x="1703858" y="260193"/>
                    </a:cubicBezTo>
                    <a:cubicBezTo>
                      <a:pt x="1547962" y="93625"/>
                      <a:pt x="1267031" y="-6425"/>
                      <a:pt x="1061766" y="322"/>
                    </a:cubicBezTo>
                    <a:close/>
                  </a:path>
                </a:pathLst>
              </a:custGeom>
              <a:solidFill>
                <a:srgbClr val="C4CA8B"/>
              </a:solidFill>
              <a:ln w="19050" cap="rnd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  <a:cs typeface="Mitr Medium" pitchFamily="2" charset="-34"/>
                </a:endParaRPr>
              </a:p>
            </p:txBody>
          </p:sp>
        </p:grpSp>
        <p:sp>
          <p:nvSpPr>
            <p:cNvPr id="92" name="วงรี 91"/>
            <p:cNvSpPr/>
            <p:nvPr/>
          </p:nvSpPr>
          <p:spPr>
            <a:xfrm>
              <a:off x="2996153" y="2348473"/>
              <a:ext cx="357965" cy="407814"/>
            </a:xfrm>
            <a:prstGeom prst="ellipse">
              <a:avLst/>
            </a:prstGeom>
            <a:solidFill>
              <a:srgbClr val="F19C79"/>
            </a:solidFill>
            <a:ln w="1905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  <a:cs typeface="Mitr Medium" pitchFamily="2" charset="-34"/>
              </a:endParaRPr>
            </a:p>
          </p:txBody>
        </p:sp>
      </p:grpSp>
      <p:sp>
        <p:nvSpPr>
          <p:cNvPr id="88" name="สี่เหลี่ยมผืนผ้า 87"/>
          <p:cNvSpPr/>
          <p:nvPr/>
        </p:nvSpPr>
        <p:spPr>
          <a:xfrm flipH="1">
            <a:off x="3766637" y="4575184"/>
            <a:ext cx="2266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การปฏิบัติงานตรวจสอบ </a:t>
            </a:r>
            <a:r>
              <a:rPr lang="th-TH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(</a:t>
            </a:r>
            <a:r>
              <a:rPr lang="en-US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Examination)</a:t>
            </a:r>
          </a:p>
        </p:txBody>
      </p:sp>
      <p:sp>
        <p:nvSpPr>
          <p:cNvPr id="89" name="สี่เหลี่ยมผืนผ้า 88"/>
          <p:cNvSpPr/>
          <p:nvPr/>
        </p:nvSpPr>
        <p:spPr>
          <a:xfrm flipH="1">
            <a:off x="3846351" y="3403389"/>
            <a:ext cx="257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การรายงานผลการปฏิบัติงาน </a:t>
            </a:r>
            <a:endParaRPr lang="th-TH" sz="1800" kern="1600" dirty="0" smtClean="0">
              <a:ln w="12700">
                <a:solidFill>
                  <a:srgbClr val="582822"/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latin typeface="DilleniaUPC" panose="02020603050405020304" pitchFamily="18" charset="-34"/>
              <a:cs typeface="DilleniaUPC" panose="02020603050405020304" pitchFamily="18" charset="-34"/>
            </a:endParaRPr>
          </a:p>
          <a:p>
            <a:pPr algn="ctr"/>
            <a:r>
              <a:rPr lang="th-TH" sz="1800" kern="1600" dirty="0" smtClean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(</a:t>
            </a:r>
            <a:r>
              <a:rPr lang="en-US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Reporting)</a:t>
            </a:r>
          </a:p>
        </p:txBody>
      </p:sp>
      <p:sp>
        <p:nvSpPr>
          <p:cNvPr id="90" name="สี่เหลี่ยมผืนผ้า 89"/>
          <p:cNvSpPr/>
          <p:nvPr/>
        </p:nvSpPr>
        <p:spPr>
          <a:xfrm flipH="1">
            <a:off x="6043014" y="2907414"/>
            <a:ext cx="2241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kern="16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การติดตามผลการตรวจสอบ </a:t>
            </a:r>
          </a:p>
          <a:p>
            <a:pPr algn="ctr"/>
            <a:r>
              <a:rPr lang="th-TH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(</a:t>
            </a:r>
            <a:r>
              <a:rPr lang="en-US" sz="1800" dirty="0">
                <a:ln w="12700">
                  <a:solidFill>
                    <a:srgbClr val="58282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Follow-up)</a:t>
            </a:r>
          </a:p>
        </p:txBody>
      </p:sp>
      <p:sp>
        <p:nvSpPr>
          <p:cNvPr id="115" name="สี่เหลี่ยมผืนผ้า 114"/>
          <p:cNvSpPr/>
          <p:nvPr/>
        </p:nvSpPr>
        <p:spPr>
          <a:xfrm flipH="1">
            <a:off x="748776" y="2077978"/>
            <a:ext cx="708454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500" b="1" dirty="0" smtClean="0">
                <a:solidFill>
                  <a:schemeClr val="accent2">
                    <a:lumMod val="75000"/>
                  </a:schemeClr>
                </a:solidFill>
                <a:latin typeface="CS ChatThaiUI" panose="02000503000000000000" pitchFamily="2" charset="-34"/>
                <a:cs typeface="CS ChatThaiUI" panose="02000503000000000000" pitchFamily="2" charset="-34"/>
              </a:rPr>
              <a:t>กระบวนการตรวจสอบการดำเนินงาน</a:t>
            </a:r>
            <a:endParaRPr lang="th-TH" sz="3500" b="1" dirty="0">
              <a:solidFill>
                <a:schemeClr val="accent2">
                  <a:lumMod val="75000"/>
                </a:schemeClr>
              </a:solidFill>
              <a:latin typeface="CS ChatThaiUI" panose="02000503000000000000" pitchFamily="2" charset="-34"/>
              <a:cs typeface="CS ChatThaiUI" panose="02000503000000000000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788128" y="4005064"/>
            <a:ext cx="32287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S ChatThai" panose="02000503000000000000" pitchFamily="2" charset="-34"/>
                <a:ea typeface="Arial Unicode MS" panose="020B0604020202020204" pitchFamily="34" charset="-128"/>
                <a:cs typeface="CS ChatThai" panose="02000503000000000000" pitchFamily="2" charset="-34"/>
              </a:rPr>
              <a:t>การวางแผนการปฏิบัติงาน</a:t>
            </a:r>
          </a:p>
          <a:p>
            <a:pPr algn="ctr"/>
            <a:r>
              <a:rPr lang="th-TH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S ChatThai" panose="02000503000000000000" pitchFamily="2" charset="-34"/>
                <a:ea typeface="Arial Unicode MS" panose="020B0604020202020204" pitchFamily="34" charset="-128"/>
                <a:cs typeface="CS ChatThai" panose="02000503000000000000" pitchFamily="2" charset="-34"/>
              </a:rPr>
              <a:t> (</a:t>
            </a:r>
            <a:r>
              <a:rPr lang="en-US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S ChatThai" panose="02000503000000000000" pitchFamily="2" charset="-34"/>
                <a:ea typeface="Arial Unicode MS" panose="020B0604020202020204" pitchFamily="34" charset="-128"/>
                <a:cs typeface="CS ChatThai" panose="02000503000000000000" pitchFamily="2" charset="-34"/>
              </a:rPr>
              <a:t>Engagement Plan)</a:t>
            </a:r>
            <a:endParaRPr lang="th-TH" sz="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6" name="ตัวแทนหมายเลขภาพนิ่ง 1"/>
          <p:cNvSpPr txBox="1">
            <a:spLocks/>
          </p:cNvSpPr>
          <p:nvPr/>
        </p:nvSpPr>
        <p:spPr>
          <a:xfrm>
            <a:off x="7578402" y="6459686"/>
            <a:ext cx="2311400" cy="365125"/>
          </a:xfrm>
          <a:prstGeom prst="rect">
            <a:avLst/>
          </a:prstGeom>
        </p:spPr>
        <p:txBody>
          <a:bodyPr vert="horz" lIns="91398" tIns="45699" rIns="91398" bIns="45699" rtlCol="0" anchor="ctr"/>
          <a:lstStyle>
            <a:defPPr>
              <a:defRPr lang="th-TH"/>
            </a:defPPr>
            <a:lvl1pPr marL="0" algn="r" defTabSz="913984" rtl="0" eaLnBrk="1" latinLnBrk="0" hangingPunct="1">
              <a:defRPr sz="1200" kern="1200" baseline="0">
                <a:solidFill>
                  <a:schemeClr val="tx1">
                    <a:tint val="75000"/>
                  </a:schemeClr>
                </a:solidFill>
                <a:latin typeface="Concert One" pitchFamily="2" charset="0"/>
                <a:ea typeface="+mn-ea"/>
                <a:cs typeface="Mitr Medium" pitchFamily="2" charset="-34"/>
              </a:defRPr>
            </a:lvl1pPr>
            <a:lvl2pPr marL="456993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98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7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969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960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952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944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936" algn="l" defTabSz="913984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D5A33-3C7E-49B9-8301-18BD9D5BE127}" type="slidenum">
              <a:rPr kumimoji="0" lang="th-TH" sz="14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oncert One" pitchFamily="2" charset="0"/>
                <a:cs typeface="Mitr Medium" pitchFamily="2" charset="-34"/>
              </a:rPr>
              <a:pPr marL="0" marR="0" lvl="0" indent="0" algn="r" defTabSz="9139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oncert One" pitchFamily="2" charset="0"/>
              <a:cs typeface="Mitr Mediu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250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/>
          <p:nvPr/>
        </p:nvGrpSpPr>
        <p:grpSpPr>
          <a:xfrm>
            <a:off x="776536" y="2880015"/>
            <a:ext cx="7050947" cy="2383678"/>
            <a:chOff x="593411" y="2862662"/>
            <a:chExt cx="7050947" cy="2383678"/>
          </a:xfrm>
        </p:grpSpPr>
        <p:grpSp>
          <p:nvGrpSpPr>
            <p:cNvPr id="15" name="กลุ่ม 14"/>
            <p:cNvGrpSpPr/>
            <p:nvPr/>
          </p:nvGrpSpPr>
          <p:grpSpPr>
            <a:xfrm>
              <a:off x="688411" y="2871761"/>
              <a:ext cx="3217366" cy="1025703"/>
              <a:chOff x="914815" y="1868362"/>
              <a:chExt cx="2969875" cy="769278"/>
            </a:xfrm>
          </p:grpSpPr>
          <p:sp>
            <p:nvSpPr>
              <p:cNvPr id="324" name="สี่เหลี่ยมผืนผ้า 323"/>
              <p:cNvSpPr/>
              <p:nvPr/>
            </p:nvSpPr>
            <p:spPr>
              <a:xfrm flipH="1">
                <a:off x="1757686" y="1968225"/>
                <a:ext cx="2127004" cy="6694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600" b="1" dirty="0" smtClean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กำหนด</a:t>
                </a:r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ประเด็น</a:t>
                </a:r>
              </a:p>
              <a:p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การตรวจสอบ</a:t>
                </a:r>
              </a:p>
            </p:txBody>
          </p:sp>
          <p:sp>
            <p:nvSpPr>
              <p:cNvPr id="325" name="สี่เหลี่ยมผืนผ้า 324"/>
              <p:cNvSpPr/>
              <p:nvPr/>
            </p:nvSpPr>
            <p:spPr>
              <a:xfrm>
                <a:off x="914815" y="1868362"/>
                <a:ext cx="1097739" cy="3924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ln w="12700">
                      <a:solidFill>
                        <a:srgbClr val="582822"/>
                      </a:solidFill>
                    </a:ln>
                    <a:solidFill>
                      <a:srgbClr val="D4E09B"/>
                    </a:solidFill>
                    <a:effectLst>
                      <a:outerShdw dist="38100" dir="2700000" algn="tl" rotWithShape="0">
                        <a:srgbClr val="582822"/>
                      </a:outerShdw>
                    </a:effectLst>
                    <a:latin typeface="Concert One" pitchFamily="2" charset="0"/>
                    <a:cs typeface="Mitr Medium" pitchFamily="2" charset="-34"/>
                  </a:rPr>
                  <a:t>Step1</a:t>
                </a:r>
              </a:p>
            </p:txBody>
          </p:sp>
        </p:grpSp>
        <p:grpSp>
          <p:nvGrpSpPr>
            <p:cNvPr id="16" name="กลุ่ม 15"/>
            <p:cNvGrpSpPr/>
            <p:nvPr/>
          </p:nvGrpSpPr>
          <p:grpSpPr>
            <a:xfrm>
              <a:off x="593411" y="4150112"/>
              <a:ext cx="3744416" cy="1096228"/>
              <a:chOff x="885410" y="2807882"/>
              <a:chExt cx="3456385" cy="822169"/>
            </a:xfrm>
          </p:grpSpPr>
          <p:sp>
            <p:nvSpPr>
              <p:cNvPr id="328" name="สี่เหลี่ยมผืนผ้า 327"/>
              <p:cNvSpPr/>
              <p:nvPr/>
            </p:nvSpPr>
            <p:spPr>
              <a:xfrm flipH="1">
                <a:off x="1918544" y="2960639"/>
                <a:ext cx="2423251" cy="6694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กำหนดวัตถุประสงค์การตรวจสอบ</a:t>
                </a:r>
              </a:p>
            </p:txBody>
          </p:sp>
          <p:sp>
            <p:nvSpPr>
              <p:cNvPr id="329" name="สี่เหลี่ยมผืนผ้า 328"/>
              <p:cNvSpPr/>
              <p:nvPr/>
            </p:nvSpPr>
            <p:spPr>
              <a:xfrm>
                <a:off x="885410" y="2807882"/>
                <a:ext cx="1329379" cy="438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ln w="12700">
                      <a:solidFill>
                        <a:srgbClr val="582822"/>
                      </a:solidFill>
                    </a:ln>
                    <a:solidFill>
                      <a:srgbClr val="F19C79"/>
                    </a:solidFill>
                    <a:effectLst>
                      <a:outerShdw dist="38100" dir="2700000" algn="tl" rotWithShape="0">
                        <a:srgbClr val="582822"/>
                      </a:outerShdw>
                    </a:effectLst>
                    <a:latin typeface="Concert One" pitchFamily="2" charset="0"/>
                    <a:cs typeface="Mitr Medium" pitchFamily="2" charset="-34"/>
                  </a:rPr>
                  <a:t>Step2</a:t>
                </a:r>
              </a:p>
            </p:txBody>
          </p:sp>
        </p:grpSp>
        <p:grpSp>
          <p:nvGrpSpPr>
            <p:cNvPr id="17" name="กลุ่ม 16"/>
            <p:cNvGrpSpPr/>
            <p:nvPr/>
          </p:nvGrpSpPr>
          <p:grpSpPr>
            <a:xfrm>
              <a:off x="4260336" y="2862662"/>
              <a:ext cx="3384022" cy="975400"/>
              <a:chOff x="970572" y="3715388"/>
              <a:chExt cx="3123711" cy="731549"/>
            </a:xfrm>
          </p:grpSpPr>
          <p:sp>
            <p:nvSpPr>
              <p:cNvPr id="332" name="สี่เหลี่ยมผืนผ้า 331"/>
              <p:cNvSpPr/>
              <p:nvPr/>
            </p:nvSpPr>
            <p:spPr>
              <a:xfrm flipH="1">
                <a:off x="1957509" y="3777524"/>
                <a:ext cx="2136774" cy="669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กำหนดขอบเขตการตรวจสอบ</a:t>
                </a:r>
              </a:p>
            </p:txBody>
          </p:sp>
          <p:sp>
            <p:nvSpPr>
              <p:cNvPr id="333" name="สี่เหลี่ยมผืนผ้า 332"/>
              <p:cNvSpPr/>
              <p:nvPr/>
            </p:nvSpPr>
            <p:spPr>
              <a:xfrm>
                <a:off x="970572" y="3715388"/>
                <a:ext cx="1071436" cy="3924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ln w="12700">
                      <a:solidFill>
                        <a:srgbClr val="582822"/>
                      </a:solidFill>
                    </a:ln>
                    <a:solidFill>
                      <a:srgbClr val="CBDFBD"/>
                    </a:solidFill>
                    <a:effectLst>
                      <a:outerShdw dist="38100" dir="2700000" algn="tl" rotWithShape="0">
                        <a:srgbClr val="582822"/>
                      </a:outerShdw>
                    </a:effectLst>
                    <a:latin typeface="Concert One" pitchFamily="2" charset="0"/>
                    <a:cs typeface="Mitr Medium" pitchFamily="2" charset="-34"/>
                  </a:rPr>
                  <a:t>Step3</a:t>
                </a:r>
              </a:p>
            </p:txBody>
          </p:sp>
        </p:grpSp>
        <p:grpSp>
          <p:nvGrpSpPr>
            <p:cNvPr id="344" name="กลุ่ม 343"/>
            <p:cNvGrpSpPr/>
            <p:nvPr/>
          </p:nvGrpSpPr>
          <p:grpSpPr>
            <a:xfrm>
              <a:off x="4219529" y="4186227"/>
              <a:ext cx="3424829" cy="1012314"/>
              <a:chOff x="810028" y="1938944"/>
              <a:chExt cx="3161380" cy="759236"/>
            </a:xfrm>
          </p:grpSpPr>
          <p:sp>
            <p:nvSpPr>
              <p:cNvPr id="345" name="สี่เหลี่ยมผืนผ้า 344"/>
              <p:cNvSpPr/>
              <p:nvPr/>
            </p:nvSpPr>
            <p:spPr>
              <a:xfrm flipH="1">
                <a:off x="1834633" y="2028766"/>
                <a:ext cx="2136775" cy="669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กำหนดแนวปฏิบัติ</a:t>
                </a:r>
              </a:p>
              <a:p>
                <a:r>
                  <a:rPr lang="th-TH" sz="2600" b="1" dirty="0">
                    <a:solidFill>
                      <a:srgbClr val="582822"/>
                    </a:solidFill>
                    <a:latin typeface="Concert One" pitchFamily="2" charset="0"/>
                    <a:cs typeface="Mitr Medium" pitchFamily="2" charset="-34"/>
                  </a:rPr>
                  <a:t>การตรวจสอบ</a:t>
                </a:r>
              </a:p>
            </p:txBody>
          </p:sp>
          <p:sp>
            <p:nvSpPr>
              <p:cNvPr id="346" name="สี่เหลี่ยมผืนผ้า 345"/>
              <p:cNvSpPr/>
              <p:nvPr/>
            </p:nvSpPr>
            <p:spPr>
              <a:xfrm>
                <a:off x="810028" y="1938944"/>
                <a:ext cx="1229681" cy="43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>
                    <a:ln w="12700">
                      <a:solidFill>
                        <a:srgbClr val="582822"/>
                      </a:solidFill>
                    </a:ln>
                    <a:solidFill>
                      <a:srgbClr val="B2E3EA"/>
                    </a:solidFill>
                    <a:effectLst>
                      <a:outerShdw dist="38100" dir="2700000" algn="tl" rotWithShape="0">
                        <a:srgbClr val="582822"/>
                      </a:outerShdw>
                    </a:effectLst>
                    <a:latin typeface="Concert One" pitchFamily="2" charset="0"/>
                    <a:cs typeface="Mitr Medium" pitchFamily="2" charset="-34"/>
                  </a:rPr>
                  <a:t>Step4</a:t>
                </a:r>
              </a:p>
            </p:txBody>
          </p:sp>
        </p:grpSp>
      </p:grpSp>
      <p:grpSp>
        <p:nvGrpSpPr>
          <p:cNvPr id="125" name="กลุ่ม 124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26" name="TextBox 125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27" name="TextBox 126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28" name="TextBox 127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29" name="TextBox 128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30" name="กลุ่ม 129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26" name="สี่เหลี่ยมผืนผ้ามุมมน 225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สี่เหลี่ยมผืนผ้ามุมมน 226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สี่เหลี่ยมผืนผ้ามุมมน 227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สี่เหลี่ยมผืนผ้ามุมมน 228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สี่เหลี่ยมผืนผ้ามุมมน 229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สี่เหลี่ยมผืนผ้ามุมมน 230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สี่เหลี่ยมผืนผ้ามุมมน 231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สี่เหลี่ยมผืนผ้ามุมมน 232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สี่เหลี่ยมผืนผ้ามุมมน 233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5" name="กลุ่ม 234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36" name="กลุ่ม 235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39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0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1" name="มนมุมสี่เหลี่ยมผืนผ้าด้านเดียวกัน 240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42" name="ตัวเชื่อมต่อตรง 241">
                    <a:hlinkClick r:id="rId2" action="ppaction://hlinksldjump"/>
                  </p:cNvPr>
                  <p:cNvCxnSpPr>
                    <a:stCxn id="241" idx="3"/>
                    <a:endCxn id="241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7" name="หัวใจ 236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8" name="หัวใจ 237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1" name="กลุ่ม 130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19" name="สี่เหลี่ยมผืนผ้ามุมมน 218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0" name="สี่เหลี่ยมผืนผ้ามุมมน 219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1" name="สี่เหลี่ยมผืนผ้ามุมมน 220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2" name="สี่เหลี่ยมผืนผ้ามุมมน 221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3" name="สี่เหลี่ยมผืนผ้ามุมมน 222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4" name="สี่เหลี่ยมผืนผ้ามุมมน 223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25" name="หัวใจ 224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32" name="กลุ่ม 131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49" name="กลุ่ม 148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12" name="สี่เหลี่ยมผืนผ้ามุมมน 211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13" name="กลุ่ม 212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14" name="สี่เหลี่ยมผืนผ้ามุมมน 213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5" name="สี่เหลี่ยมผืนผ้ามุมมน 214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6" name="สี่เหลี่ยมผืนผ้ามุมมน 215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7" name="สี่เหลี่ยมผืนผ้ามุมมน 216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8" name="สี่เหลี่ยมผืนผ้ามุมมน 217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50" name="กลุ่ม 149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96" name="สี่เหลี่ยมผืนผ้ามุมมน 195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97" name="กลุ่ม 196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98" name="สี่เหลี่ยมผืนผ้ามุมมน 197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9" name="สี่เหลี่ยมผืนผ้ามุมมน 198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สี่เหลี่ยมผืนผ้ามุมมน 199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สี่เหลี่ยมผืนผ้ามุมมน 200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2" name="สี่เหลี่ยมผืนผ้ามุมมน 201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03" name="กลุ่ม 202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06" name="กลุ่ม 205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08" name="รูปแบบอิสระ 207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09" name="รูปแบบอิสระ 208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0" name="รูปแบบอิสระ 209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1" name="รูปแบบอิสระ 210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07" name="วงรี 206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04" name="ตัวเชื่อมต่อตรง 203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ตัวเชื่อมต่อตรง 20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3" name="กลุ่ม 132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34" name="กลุ่ม 133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40" name="กลุ่ม 139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42" name="สี่เหลี่ยมผืนผ้ามุมมน 141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43" name="สี่เหลี่ยมผืนผ้ามุมมน 142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44" name="มนมุมสี่เหลี่ยมผืนผ้าด้านเดียวกัน 143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45" name="มนมุมสี่เหลี่ยมผืนผ้าด้านเดียวกัน 144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46" name="มนมุมสี่เหลี่ยมผืนผ้าด้านเดียวกัน 145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47" name="ตัวเชื่อมต่อตรง 146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8" name="มนมุมสี่เหลี่ยมผืนผ้าด้านเดียวกัน 147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41" name="มนมุมสี่เหลี่ยมผืนผ้าด้านเดียวกัน 140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35" name="กลุ่ม 134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36" name="รูปแบบอิสระ 135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37" name="วงรี 136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38" name="วงรี 137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39" name="วงรี 138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7" name="TextBox 6"/>
          <p:cNvSpPr txBox="1"/>
          <p:nvPr/>
        </p:nvSpPr>
        <p:spPr>
          <a:xfrm>
            <a:off x="1880927" y="2073640"/>
            <a:ext cx="476540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แผนการปฏิบัติงาน</a:t>
            </a:r>
          </a:p>
        </p:txBody>
      </p:sp>
      <p:sp>
        <p:nvSpPr>
          <p:cNvPr id="93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b="1" dirty="0" smtClean="0">
                <a:latin typeface="Bodoni MT Black" panose="02070A03080606020203" pitchFamily="18" charset="0"/>
              </a:rPr>
              <a:t>audit.moac.go.th</a:t>
            </a:r>
            <a:endParaRPr lang="th-TH" b="1" dirty="0">
              <a:latin typeface="Bodoni MT Black" panose="02070A03080606020203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570688" y="6466036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sz="1400" b="1" smtClean="0">
                <a:solidFill>
                  <a:srgbClr val="006600"/>
                </a:solidFill>
              </a:rPr>
              <a:pPr/>
              <a:t>5</a:t>
            </a:fld>
            <a:endParaRPr lang="th-TH" sz="1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751015" y="2796376"/>
            <a:ext cx="7081547" cy="1770315"/>
          </a:xfrm>
          <a:prstGeom prst="rect">
            <a:avLst/>
          </a:prstGeom>
        </p:spPr>
        <p:txBody>
          <a:bodyPr wrap="square" lIns="107275" tIns="53637" rIns="107275" bIns="53637">
            <a:spAutoFit/>
          </a:bodyPr>
          <a:lstStyle/>
          <a:p>
            <a:pPr algn="thaiDist" defTabSz="1072743"/>
            <a:r>
              <a:rPr lang="th-TH" sz="27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    </a:t>
            </a:r>
            <a:r>
              <a:rPr lang="th-TH" sz="2700" dirty="0" smtClean="0">
                <a:solidFill>
                  <a:schemeClr val="accent2">
                    <a:lumMod val="50000"/>
                  </a:schemeClr>
                </a:solidFill>
                <a:latin typeface="Concert One" pitchFamily="2" charset="0"/>
                <a:cs typeface="Mitr Medium" pitchFamily="2" charset="-34"/>
              </a:rPr>
              <a:t>เป็นการกำหนดในเรื่องความเสี่ยงที่มีนัยสำคัญต่อผลการดำเนินงานของส่วนราชการ ซึ่งอาจไม่บรรลุตามวัตถุประสงค์หรือเป้าหมายของแผนงาน/โครงการ อย่างมีประสิทธิภาพ ประสิทธิผล</a:t>
            </a:r>
            <a:endParaRPr lang="en-US" sz="2700" dirty="0">
              <a:solidFill>
                <a:schemeClr val="accent2">
                  <a:lumMod val="50000"/>
                </a:schemeClr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198" name="กลุ่ม 197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99" name="TextBox 198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00" name="TextBox 199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01" name="TextBox 200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202" name="TextBox 201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203" name="กลุ่ม 202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58" name="สี่เหลี่ยมผืนผ้ามุมมน 257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สี่เหลี่ยมผืนผ้ามุมมน 258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สี่เหลี่ยมผืนผ้ามุมมน 259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สี่เหลี่ยมผืนผ้ามุมมน 260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สี่เหลี่ยมผืนผ้ามุมมน 261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สี่เหลี่ยมผืนผ้ามุมมน 262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สี่เหลี่ยมผืนผ้ามุมมน 263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สี่เหลี่ยมผืนผ้ามุมมน 264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สี่เหลี่ยมผืนผ้ามุมมน 265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7" name="กลุ่ม 266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68" name="กลุ่ม 267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71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2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3" name="มนมุมสี่เหลี่ยมผืนผ้าด้านเดียวกัน 272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74" name="ตัวเชื่อมต่อตรง 273">
                    <a:hlinkClick r:id="rId2" action="ppaction://hlinksldjump"/>
                  </p:cNvPr>
                  <p:cNvCxnSpPr>
                    <a:stCxn id="273" idx="3"/>
                    <a:endCxn id="273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9" name="หัวใจ 268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0" name="หัวใจ 269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204" name="กลุ่ม 203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48" name="สี่เหลี่ยมผืนผ้ามุมมน 247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9" name="สี่เหลี่ยมผืนผ้ามุมมน 248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0" name="สี่เหลี่ยมผืนผ้ามุมมน 249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1" name="สี่เหลี่ยมผืนผ้ามุมมน 250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2" name="สี่เหลี่ยมผืนผ้ามุมมน 251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6" name="สี่เหลี่ยมผืนผ้ามุมมน 255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57" name="หัวใจ 256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205" name="กลุ่ม 204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22" name="กลุ่ม 221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40" name="สี่เหลี่ยมผืนผ้ามุมมน 239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41" name="กลุ่ม 240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42" name="สี่เหลี่ยมผืนผ้ามุมมน 241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43" name="สี่เหลี่ยมผืนผ้ามุมมน 242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44" name="สี่เหลี่ยมผืนผ้ามุมมน 243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46" name="สี่เหลี่ยมผืนผ้ามุมมน 245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47" name="สี่เหลี่ยมผืนผ้ามุมมน 246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23" name="กลุ่ม 222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24" name="สี่เหลี่ยมผืนผ้ามุมมน 223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25" name="กลุ่ม 224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26" name="สี่เหลี่ยมผืนผ้ามุมมน 225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7" name="สี่เหลี่ยมผืนผ้ามุมมน 226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8" name="สี่เหลี่ยมผืนผ้ามุมมน 227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9" name="สี่เหลี่ยมผืนผ้ามุมมน 228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0" name="สี่เหลี่ยมผืนผ้ามุมมน 229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31" name="กลุ่ม 230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34" name="กลุ่ม 233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36" name="รูปแบบอิสระ 235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7" name="รูปแบบอิสระ 236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8" name="รูปแบบอิสระ 237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9" name="รูปแบบอิสระ 238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35" name="วงรี 234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32" name="ตัวเชื่อมต่อตรง 231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ตัวเชื่อมต่อตรง 232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6" name="กลุ่ม 205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207" name="กลุ่ม 206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213" name="กลุ่ม 212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215" name="สี่เหลี่ยมผืนผ้ามุมมน 214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6" name="สี่เหลี่ยมผืนผ้ามุมมน 215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7" name="มนมุมสี่เหลี่ยมผืนผ้าด้านเดียวกัน 216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8" name="มนมุมสี่เหลี่ยมผืนผ้าด้านเดียวกัน 217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9" name="มนมุมสี่เหลี่ยมผืนผ้าด้านเดียวกัน 218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20" name="ตัวเชื่อมต่อตรง 219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1" name="มนมุมสี่เหลี่ยมผืนผ้าด้านเดียวกัน 220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214" name="มนมุมสี่เหลี่ยมผืนผ้าด้านเดียวกัน 213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208" name="กลุ่ม 207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209" name="รูปแบบอิสระ 208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10" name="วงรี 209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11" name="วงรี 210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12" name="วงรี 211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6" name="TextBox 5"/>
          <p:cNvSpPr txBox="1"/>
          <p:nvPr/>
        </p:nvSpPr>
        <p:spPr>
          <a:xfrm>
            <a:off x="1513371" y="1970696"/>
            <a:ext cx="566560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กำหนดประเด็นการตรวจสอบ</a:t>
            </a:r>
          </a:p>
        </p:txBody>
      </p:sp>
      <p:sp>
        <p:nvSpPr>
          <p:cNvPr id="7" name="สี่เหลี่ยมผืนผ้ามุมมน 6">
            <a:hlinkClick r:id="rId4" action="ppaction://hlinkfile"/>
          </p:cNvPr>
          <p:cNvSpPr/>
          <p:nvPr/>
        </p:nvSpPr>
        <p:spPr>
          <a:xfrm>
            <a:off x="3476262" y="4476001"/>
            <a:ext cx="2016224" cy="8832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</a:t>
            </a:r>
            <a:endParaRPr lang="th-TH" sz="4800" b="1" dirty="0">
              <a:solidFill>
                <a:schemeClr val="accent2">
                  <a:lumMod val="50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grpSp>
        <p:nvGrpSpPr>
          <p:cNvPr id="180" name="กลุ่ม 179"/>
          <p:cNvGrpSpPr/>
          <p:nvPr/>
        </p:nvGrpSpPr>
        <p:grpSpPr>
          <a:xfrm rot="21176437">
            <a:off x="3131591" y="4556601"/>
            <a:ext cx="576000" cy="615600"/>
            <a:chOff x="4939507" y="944270"/>
            <a:chExt cx="712613" cy="763384"/>
          </a:xfrm>
        </p:grpSpPr>
        <p:sp>
          <p:nvSpPr>
            <p:cNvPr id="181" name="สี่เหลี่ยมผืนผ้ามุมมน 180"/>
            <p:cNvSpPr/>
            <p:nvPr/>
          </p:nvSpPr>
          <p:spPr>
            <a:xfrm>
              <a:off x="5046245" y="987574"/>
              <a:ext cx="576064" cy="720080"/>
            </a:xfrm>
            <a:prstGeom prst="roundRect">
              <a:avLst/>
            </a:prstGeom>
            <a:solidFill>
              <a:srgbClr val="D4E09B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2" name="สี่เหลี่ยมผืนผ้ามุมมน 181"/>
            <p:cNvSpPr/>
            <p:nvPr/>
          </p:nvSpPr>
          <p:spPr>
            <a:xfrm rot="5400000">
              <a:off x="5544120" y="1073395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3" name="สี่เหลี่ยมผืนผ้ามุมมน 182"/>
            <p:cNvSpPr/>
            <p:nvPr/>
          </p:nvSpPr>
          <p:spPr>
            <a:xfrm rot="5400000">
              <a:off x="5544120" y="1243603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4" name="สี่เหลี่ยมผืนผ้ามุมมน 183"/>
            <p:cNvSpPr/>
            <p:nvPr/>
          </p:nvSpPr>
          <p:spPr>
            <a:xfrm rot="5400000">
              <a:off x="5542024" y="1410614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CBDFBD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5" name="สี่เหลี่ยมผืนผ้ามุมมน 184"/>
            <p:cNvSpPr/>
            <p:nvPr/>
          </p:nvSpPr>
          <p:spPr>
            <a:xfrm>
              <a:off x="5004048" y="944270"/>
              <a:ext cx="576064" cy="720080"/>
            </a:xfrm>
            <a:prstGeom prst="roundRect">
              <a:avLst/>
            </a:pr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6" name="สี่เหลี่ยมผืนผ้ามุมมน 185"/>
            <p:cNvSpPr/>
            <p:nvPr/>
          </p:nvSpPr>
          <p:spPr>
            <a:xfrm>
              <a:off x="4941048" y="1046203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7" name="สี่เหลี่ยมผืนผ้ามุมมน 186"/>
            <p:cNvSpPr/>
            <p:nvPr/>
          </p:nvSpPr>
          <p:spPr>
            <a:xfrm>
              <a:off x="4941048" y="1198603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8" name="สี่เหลี่ยมผืนผ้ามุมมน 187"/>
            <p:cNvSpPr/>
            <p:nvPr/>
          </p:nvSpPr>
          <p:spPr>
            <a:xfrm>
              <a:off x="4939507" y="1347614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189" name="สี่เหลี่ยมผืนผ้ามุมมน 188"/>
            <p:cNvSpPr/>
            <p:nvPr/>
          </p:nvSpPr>
          <p:spPr>
            <a:xfrm>
              <a:off x="4939507" y="1500014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grpSp>
          <p:nvGrpSpPr>
            <p:cNvPr id="190" name="กลุ่ม 189"/>
            <p:cNvGrpSpPr/>
            <p:nvPr/>
          </p:nvGrpSpPr>
          <p:grpSpPr>
            <a:xfrm>
              <a:off x="5135083" y="1145347"/>
              <a:ext cx="307410" cy="334202"/>
              <a:chOff x="1231916" y="722591"/>
              <a:chExt cx="243740" cy="264983"/>
            </a:xfrm>
          </p:grpSpPr>
          <p:grpSp>
            <p:nvGrpSpPr>
              <p:cNvPr id="191" name="กลุ่ม 190"/>
              <p:cNvGrpSpPr/>
              <p:nvPr/>
            </p:nvGrpSpPr>
            <p:grpSpPr>
              <a:xfrm>
                <a:off x="1244380" y="722591"/>
                <a:ext cx="231276" cy="264983"/>
                <a:chOff x="732491" y="724196"/>
                <a:chExt cx="188433" cy="263377"/>
              </a:xfrm>
            </p:grpSpPr>
            <p:sp>
              <p:nvSpPr>
                <p:cNvPr id="194" name="บล็อกส่วนโค้ง 100"/>
                <p:cNvSpPr/>
                <p:nvPr/>
              </p:nvSpPr>
              <p:spPr>
                <a:xfrm rot="16496538">
                  <a:off x="726819" y="772881"/>
                  <a:ext cx="107060" cy="95716"/>
                </a:xfrm>
                <a:custGeom>
                  <a:avLst/>
                  <a:gdLst>
                    <a:gd name="connsiteX0" fmla="*/ 0 w 537357"/>
                    <a:gd name="connsiteY0" fmla="*/ 360904 h 721808"/>
                    <a:gd name="connsiteX1" fmla="*/ 203581 w 537357"/>
                    <a:gd name="connsiteY1" fmla="*/ 10753 h 721808"/>
                    <a:gd name="connsiteX2" fmla="*/ 228122 w 537357"/>
                    <a:gd name="connsiteY2" fmla="*/ 142759 h 721808"/>
                    <a:gd name="connsiteX3" fmla="*/ 132404 w 537357"/>
                    <a:gd name="connsiteY3" fmla="*/ 360904 h 721808"/>
                    <a:gd name="connsiteX4" fmla="*/ 0 w 537357"/>
                    <a:gd name="connsiteY4" fmla="*/ 360904 h 721808"/>
                    <a:gd name="connsiteX0" fmla="*/ 0 w 248778"/>
                    <a:gd name="connsiteY0" fmla="*/ 355613 h 355613"/>
                    <a:gd name="connsiteX1" fmla="*/ 203581 w 248778"/>
                    <a:gd name="connsiteY1" fmla="*/ 5462 h 355613"/>
                    <a:gd name="connsiteX2" fmla="*/ 228122 w 248778"/>
                    <a:gd name="connsiteY2" fmla="*/ 137468 h 355613"/>
                    <a:gd name="connsiteX3" fmla="*/ 132404 w 248778"/>
                    <a:gd name="connsiteY3" fmla="*/ 355613 h 355613"/>
                    <a:gd name="connsiteX4" fmla="*/ 0 w 248778"/>
                    <a:gd name="connsiteY4" fmla="*/ 355613 h 355613"/>
                    <a:gd name="connsiteX0" fmla="*/ 0 w 274891"/>
                    <a:gd name="connsiteY0" fmla="*/ 355423 h 355423"/>
                    <a:gd name="connsiteX1" fmla="*/ 203581 w 274891"/>
                    <a:gd name="connsiteY1" fmla="*/ 5272 h 355423"/>
                    <a:gd name="connsiteX2" fmla="*/ 228122 w 274891"/>
                    <a:gd name="connsiteY2" fmla="*/ 137278 h 355423"/>
                    <a:gd name="connsiteX3" fmla="*/ 132404 w 274891"/>
                    <a:gd name="connsiteY3" fmla="*/ 355423 h 355423"/>
                    <a:gd name="connsiteX4" fmla="*/ 0 w 274891"/>
                    <a:gd name="connsiteY4" fmla="*/ 355423 h 355423"/>
                    <a:gd name="connsiteX0" fmla="*/ 0 w 283262"/>
                    <a:gd name="connsiteY0" fmla="*/ 354963 h 354963"/>
                    <a:gd name="connsiteX1" fmla="*/ 203581 w 283262"/>
                    <a:gd name="connsiteY1" fmla="*/ 4812 h 354963"/>
                    <a:gd name="connsiteX2" fmla="*/ 228122 w 283262"/>
                    <a:gd name="connsiteY2" fmla="*/ 136818 h 354963"/>
                    <a:gd name="connsiteX3" fmla="*/ 132404 w 283262"/>
                    <a:gd name="connsiteY3" fmla="*/ 354963 h 354963"/>
                    <a:gd name="connsiteX4" fmla="*/ 0 w 283262"/>
                    <a:gd name="connsiteY4" fmla="*/ 354963 h 354963"/>
                    <a:gd name="connsiteX0" fmla="*/ 0 w 284431"/>
                    <a:gd name="connsiteY0" fmla="*/ 351961 h 351961"/>
                    <a:gd name="connsiteX1" fmla="*/ 203581 w 284431"/>
                    <a:gd name="connsiteY1" fmla="*/ 1810 h 351961"/>
                    <a:gd name="connsiteX2" fmla="*/ 228122 w 284431"/>
                    <a:gd name="connsiteY2" fmla="*/ 133816 h 351961"/>
                    <a:gd name="connsiteX3" fmla="*/ 132404 w 284431"/>
                    <a:gd name="connsiteY3" fmla="*/ 351961 h 351961"/>
                    <a:gd name="connsiteX4" fmla="*/ 0 w 284431"/>
                    <a:gd name="connsiteY4" fmla="*/ 351961 h 35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431" h="351961">
                      <a:moveTo>
                        <a:pt x="0" y="351961"/>
                      </a:moveTo>
                      <a:cubicBezTo>
                        <a:pt x="0" y="186320"/>
                        <a:pt x="83942" y="41943"/>
                        <a:pt x="203581" y="1810"/>
                      </a:cubicBezTo>
                      <a:cubicBezTo>
                        <a:pt x="297194" y="-16551"/>
                        <a:pt x="314927" y="110281"/>
                        <a:pt x="228122" y="133816"/>
                      </a:cubicBezTo>
                      <a:cubicBezTo>
                        <a:pt x="171185" y="163577"/>
                        <a:pt x="132404" y="251960"/>
                        <a:pt x="132404" y="351961"/>
                      </a:cubicBezTo>
                      <a:lnTo>
                        <a:pt x="0" y="351961"/>
                      </a:lnTo>
                      <a:close/>
                    </a:path>
                  </a:pathLst>
                </a:cu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195" name="บล็อกส่วนโค้ง 100"/>
                <p:cNvSpPr/>
                <p:nvPr/>
              </p:nvSpPr>
              <p:spPr>
                <a:xfrm rot="5103462" flipH="1">
                  <a:off x="820795" y="849700"/>
                  <a:ext cx="115048" cy="85211"/>
                </a:xfrm>
                <a:custGeom>
                  <a:avLst/>
                  <a:gdLst>
                    <a:gd name="connsiteX0" fmla="*/ 0 w 537357"/>
                    <a:gd name="connsiteY0" fmla="*/ 360904 h 721808"/>
                    <a:gd name="connsiteX1" fmla="*/ 203581 w 537357"/>
                    <a:gd name="connsiteY1" fmla="*/ 10753 h 721808"/>
                    <a:gd name="connsiteX2" fmla="*/ 228122 w 537357"/>
                    <a:gd name="connsiteY2" fmla="*/ 142759 h 721808"/>
                    <a:gd name="connsiteX3" fmla="*/ 132404 w 537357"/>
                    <a:gd name="connsiteY3" fmla="*/ 360904 h 721808"/>
                    <a:gd name="connsiteX4" fmla="*/ 0 w 537357"/>
                    <a:gd name="connsiteY4" fmla="*/ 360904 h 721808"/>
                    <a:gd name="connsiteX0" fmla="*/ 0 w 248778"/>
                    <a:gd name="connsiteY0" fmla="*/ 355613 h 355613"/>
                    <a:gd name="connsiteX1" fmla="*/ 203581 w 248778"/>
                    <a:gd name="connsiteY1" fmla="*/ 5462 h 355613"/>
                    <a:gd name="connsiteX2" fmla="*/ 228122 w 248778"/>
                    <a:gd name="connsiteY2" fmla="*/ 137468 h 355613"/>
                    <a:gd name="connsiteX3" fmla="*/ 132404 w 248778"/>
                    <a:gd name="connsiteY3" fmla="*/ 355613 h 355613"/>
                    <a:gd name="connsiteX4" fmla="*/ 0 w 248778"/>
                    <a:gd name="connsiteY4" fmla="*/ 355613 h 355613"/>
                    <a:gd name="connsiteX0" fmla="*/ 0 w 274891"/>
                    <a:gd name="connsiteY0" fmla="*/ 355423 h 355423"/>
                    <a:gd name="connsiteX1" fmla="*/ 203581 w 274891"/>
                    <a:gd name="connsiteY1" fmla="*/ 5272 h 355423"/>
                    <a:gd name="connsiteX2" fmla="*/ 228122 w 274891"/>
                    <a:gd name="connsiteY2" fmla="*/ 137278 h 355423"/>
                    <a:gd name="connsiteX3" fmla="*/ 132404 w 274891"/>
                    <a:gd name="connsiteY3" fmla="*/ 355423 h 355423"/>
                    <a:gd name="connsiteX4" fmla="*/ 0 w 274891"/>
                    <a:gd name="connsiteY4" fmla="*/ 355423 h 355423"/>
                    <a:gd name="connsiteX0" fmla="*/ 0 w 283262"/>
                    <a:gd name="connsiteY0" fmla="*/ 354963 h 354963"/>
                    <a:gd name="connsiteX1" fmla="*/ 203581 w 283262"/>
                    <a:gd name="connsiteY1" fmla="*/ 4812 h 354963"/>
                    <a:gd name="connsiteX2" fmla="*/ 228122 w 283262"/>
                    <a:gd name="connsiteY2" fmla="*/ 136818 h 354963"/>
                    <a:gd name="connsiteX3" fmla="*/ 132404 w 283262"/>
                    <a:gd name="connsiteY3" fmla="*/ 354963 h 354963"/>
                    <a:gd name="connsiteX4" fmla="*/ 0 w 283262"/>
                    <a:gd name="connsiteY4" fmla="*/ 354963 h 354963"/>
                    <a:gd name="connsiteX0" fmla="*/ 0 w 284431"/>
                    <a:gd name="connsiteY0" fmla="*/ 351961 h 351961"/>
                    <a:gd name="connsiteX1" fmla="*/ 203581 w 284431"/>
                    <a:gd name="connsiteY1" fmla="*/ 1810 h 351961"/>
                    <a:gd name="connsiteX2" fmla="*/ 228122 w 284431"/>
                    <a:gd name="connsiteY2" fmla="*/ 133816 h 351961"/>
                    <a:gd name="connsiteX3" fmla="*/ 132404 w 284431"/>
                    <a:gd name="connsiteY3" fmla="*/ 351961 h 351961"/>
                    <a:gd name="connsiteX4" fmla="*/ 0 w 284431"/>
                    <a:gd name="connsiteY4" fmla="*/ 351961 h 35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431" h="351961">
                      <a:moveTo>
                        <a:pt x="0" y="351961"/>
                      </a:moveTo>
                      <a:cubicBezTo>
                        <a:pt x="0" y="186320"/>
                        <a:pt x="83942" y="41943"/>
                        <a:pt x="203581" y="1810"/>
                      </a:cubicBezTo>
                      <a:cubicBezTo>
                        <a:pt x="297194" y="-16551"/>
                        <a:pt x="314927" y="110281"/>
                        <a:pt x="228122" y="133816"/>
                      </a:cubicBezTo>
                      <a:cubicBezTo>
                        <a:pt x="171185" y="163577"/>
                        <a:pt x="132404" y="251960"/>
                        <a:pt x="132404" y="351961"/>
                      </a:cubicBezTo>
                      <a:lnTo>
                        <a:pt x="0" y="351961"/>
                      </a:lnTo>
                      <a:close/>
                    </a:path>
                  </a:pathLst>
                </a:cu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  <a:cs typeface="Mitr Medium" pitchFamily="2" charset="-34"/>
                  </a:endParaRPr>
                </a:p>
              </p:txBody>
            </p:sp>
            <p:sp>
              <p:nvSpPr>
                <p:cNvPr id="196" name="มนมุมสี่เหลี่ยมผืนผ้าด้านเดียวกัน 195"/>
                <p:cNvSpPr/>
                <p:nvPr/>
              </p:nvSpPr>
              <p:spPr>
                <a:xfrm>
                  <a:off x="793553" y="724196"/>
                  <a:ext cx="64192" cy="2633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cxnSp>
              <p:nvCxnSpPr>
                <p:cNvPr id="197" name="ตัวเชื่อมต่อตรง 196"/>
                <p:cNvCxnSpPr>
                  <a:stCxn id="196" idx="3"/>
                  <a:endCxn id="196" idx="1"/>
                </p:cNvCxnSpPr>
                <p:nvPr/>
              </p:nvCxnSpPr>
              <p:spPr>
                <a:xfrm>
                  <a:off x="825649" y="724196"/>
                  <a:ext cx="0" cy="263377"/>
                </a:xfrm>
                <a:prstGeom prst="line">
                  <a:avLst/>
                </a:prstGeom>
                <a:ln w="19050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2" name="หัวใจ 191"/>
              <p:cNvSpPr/>
              <p:nvPr/>
            </p:nvSpPr>
            <p:spPr>
              <a:xfrm>
                <a:off x="1231916" y="725831"/>
                <a:ext cx="45719" cy="45719"/>
              </a:xfrm>
              <a:prstGeom prst="heart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sp>
            <p:nvSpPr>
              <p:cNvPr id="193" name="หัวใจ 192"/>
              <p:cNvSpPr/>
              <p:nvPr/>
            </p:nvSpPr>
            <p:spPr>
              <a:xfrm>
                <a:off x="1429937" y="797839"/>
                <a:ext cx="45719" cy="45719"/>
              </a:xfrm>
              <a:prstGeom prst="heart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</p:grpSp>
      </p:grpSp>
      <p:sp>
        <p:nvSpPr>
          <p:cNvPr id="102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48962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576065" y="646489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6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9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44521" y="2778874"/>
            <a:ext cx="7332815" cy="1370206"/>
          </a:xfrm>
          <a:prstGeom prst="rect">
            <a:avLst/>
          </a:prstGeom>
        </p:spPr>
        <p:txBody>
          <a:bodyPr wrap="square" lIns="107275" tIns="53637" rIns="107275" bIns="53637">
            <a:spAutoFit/>
          </a:bodyPr>
          <a:lstStyle/>
          <a:p>
            <a:pPr algn="thaiDist" defTabSz="1072743"/>
            <a:r>
              <a:rPr lang="th-TH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    </a:t>
            </a:r>
            <a:r>
              <a:rPr lang="th-TH" sz="27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ให้กำหนดในแต่ละประเด็นที่ตรวจ เพื่อให้ทราบตรวจสอบประเด็นนั้น </a:t>
            </a:r>
            <a:r>
              <a:rPr lang="th-TH" sz="2700" spc="-1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ตรวจเพื่ออะไร หรือทำไมต้องตรวจ ต้องการทราบอะไรจากการตรวจสอบนั้น</a:t>
            </a:r>
            <a:r>
              <a:rPr lang="th-TH" sz="27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ซึ่งควรสอดคล้องกับวัตถุประสงค์ของแผนการตรวจสอบด้วย</a:t>
            </a:r>
            <a:endParaRPr lang="en-US" sz="27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89" name="กลุ่ม 88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90" name="TextBox 89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1" name="TextBox 90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2" name="TextBox 91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93" name="TextBox 92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94" name="กลุ่ม 93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19" name="สี่เหลี่ยมผืนผ้ามุมมน 218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สี่เหลี่ยมผืนผ้ามุมมน 219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สี่เหลี่ยมผืนผ้ามุมมน 220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สี่เหลี่ยมผืนผ้ามุมมน 221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สี่เหลี่ยมผืนผ้ามุมมน 222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สี่เหลี่ยมผืนผ้ามุมมน 223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สี่เหลี่ยมผืนผ้ามุมมน 224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สี่เหลี่ยมผืนผ้ามุมมน 225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สี่เหลี่ยมผืนผ้ามุมมน 226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8" name="กลุ่ม 227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29" name="กลุ่ม 228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32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3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4" name="มนมุมสี่เหลี่ยมผืนผ้าด้านเดียวกัน 233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35" name="ตัวเชื่อมต่อตรง 234">
                    <a:hlinkClick r:id="rId2" action="ppaction://hlinksldjump"/>
                  </p:cNvPr>
                  <p:cNvCxnSpPr>
                    <a:stCxn id="234" idx="3"/>
                    <a:endCxn id="234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0" name="หัวใจ 229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หัวใจ 230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5" name="กลุ่ม 94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12" name="สี่เหลี่ยมผืนผ้ามุมมน 211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3" name="สี่เหลี่ยมผืนผ้ามุมมน 212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4" name="สี่เหลี่ยมผืนผ้ามุมมน 213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5" name="สี่เหลี่ยมผืนผ้ามุมมน 214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6" name="สี่เหลี่ยมผืนผ้ามุมมน 215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7" name="สี่เหลี่ยมผืนผ้ามุมมน 216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18" name="หัวใจ 217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96" name="กลุ่ม 95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187" name="กลุ่ม 186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05" name="สี่เหลี่ยมผืนผ้ามุมมน 204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6" name="กลุ่ม 205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07" name="สี่เหลี่ยมผืนผ้ามุมมน 206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8" name="สี่เหลี่ยมผืนผ้ามุมมน 207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9" name="สี่เหลี่ยมผืนผ้ามุมมน 208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0" name="สี่เหลี่ยมผืนผ้ามุมมน 209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สี่เหลี่ยมผืนผ้ามุมมน 210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188" name="กลุ่ม 187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189" name="สี่เหลี่ยมผืนผ้ามุมมน 188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190" name="กลุ่ม 189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191" name="สี่เหลี่ยมผืนผ้ามุมมน 190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2" name="สี่เหลี่ยมผืนผ้ามุมมน 191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3" name="สี่เหลี่ยมผืนผ้ามุมมน 192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4" name="สี่เหลี่ยมผืนผ้ามุมมน 193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5" name="สี่เหลี่ยมผืนผ้ามุมมน 194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196" name="กลุ่ม 195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199" name="กลุ่ม 198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01" name="รูปแบบอิสระ 200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02" name="รูปแบบอิสระ 201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03" name="รูปแบบอิสระ 202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04" name="รูปแบบอิสระ 203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00" name="วงรี 199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197" name="ตัวเชื่อมต่อตรง 196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ตัวเชื่อมต่อตรง 197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7" name="กลุ่ม 96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98" name="กลุ่ม 97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78" name="กลุ่ม 177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80" name="สี่เหลี่ยมผืนผ้ามุมมน 179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1" name="สี่เหลี่ยมผืนผ้ามุมมน 180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2" name="มนมุมสี่เหลี่ยมผืนผ้าด้านเดียวกัน 181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3" name="มนมุมสี่เหลี่ยมผืนผ้าด้านเดียวกัน 182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84" name="มนมุมสี่เหลี่ยมผืนผ้าด้านเดียวกัน 183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185" name="ตัวเชื่อมต่อตรง 184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6" name="มนมุมสี่เหลี่ยมผืนผ้าด้านเดียวกัน 185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79" name="มนมุมสี่เหลี่ยมผืนผ้าด้านเดียวกัน 178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99" name="กลุ่ม 98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00" name="รูปแบบอิสระ 99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1" name="วงรี 100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2" name="วงรี 101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03" name="วงรี 102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104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576" y="1980709"/>
            <a:ext cx="633670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กำหนดวัตถุประสงค์การตรวจสอบ</a:t>
            </a:r>
          </a:p>
        </p:txBody>
      </p:sp>
      <p:sp>
        <p:nvSpPr>
          <p:cNvPr id="107" name="สี่เหลี่ยมผืนผ้ามุมมน 106">
            <a:hlinkClick r:id="rId4" action="ppaction://hlinkfile"/>
          </p:cNvPr>
          <p:cNvSpPr/>
          <p:nvPr/>
        </p:nvSpPr>
        <p:spPr>
          <a:xfrm>
            <a:off x="3510397" y="4365104"/>
            <a:ext cx="2016224" cy="8832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</a:t>
            </a:r>
            <a:endParaRPr lang="th-TH" sz="4800" b="1" dirty="0">
              <a:solidFill>
                <a:schemeClr val="accent2">
                  <a:lumMod val="50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grpSp>
        <p:nvGrpSpPr>
          <p:cNvPr id="81" name="กลุ่ม 80"/>
          <p:cNvGrpSpPr/>
          <p:nvPr/>
        </p:nvGrpSpPr>
        <p:grpSpPr>
          <a:xfrm rot="20573653">
            <a:off x="3018001" y="4502813"/>
            <a:ext cx="648000" cy="550800"/>
            <a:chOff x="951526" y="1833752"/>
            <a:chExt cx="720080" cy="640605"/>
          </a:xfrm>
        </p:grpSpPr>
        <p:sp>
          <p:nvSpPr>
            <p:cNvPr id="82" name="สี่เหลี่ยมผืนผ้ามุมมน 81"/>
            <p:cNvSpPr/>
            <p:nvPr/>
          </p:nvSpPr>
          <p:spPr>
            <a:xfrm rot="5400000">
              <a:off x="1023534" y="1826285"/>
              <a:ext cx="576064" cy="720080"/>
            </a:xfrm>
            <a:prstGeom prst="roundRect">
              <a:avLst/>
            </a:prstGeom>
            <a:solidFill>
              <a:srgbClr val="F19C79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3" name="สี่เหลี่ยมผืนผ้ามุมมน 82"/>
            <p:cNvSpPr/>
            <p:nvPr/>
          </p:nvSpPr>
          <p:spPr>
            <a:xfrm rot="5400000">
              <a:off x="1461673" y="1853293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4" name="สี่เหลี่ยมผืนผ้ามุมมน 83"/>
            <p:cNvSpPr/>
            <p:nvPr/>
          </p:nvSpPr>
          <p:spPr>
            <a:xfrm rot="5400000">
              <a:off x="1309273" y="1853293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C4CA8B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5" name="สี่เหลี่ยมผืนผ้ามุมมน 84"/>
            <p:cNvSpPr/>
            <p:nvPr/>
          </p:nvSpPr>
          <p:spPr>
            <a:xfrm rot="5400000">
              <a:off x="1160262" y="1851752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6" name="สี่เหลี่ยมผืนผ้ามุมมน 85"/>
            <p:cNvSpPr/>
            <p:nvPr/>
          </p:nvSpPr>
          <p:spPr>
            <a:xfrm rot="5400000">
              <a:off x="1007862" y="1851752"/>
              <a:ext cx="126000" cy="90000"/>
            </a:xfrm>
            <a:prstGeom prst="roundRect">
              <a:avLst>
                <a:gd name="adj" fmla="val 50000"/>
              </a:avLst>
            </a:prstGeom>
            <a:solidFill>
              <a:srgbClr val="C4CA8B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7" name="สี่เหลี่ยมผืนผ้ามุมมน 86"/>
            <p:cNvSpPr/>
            <p:nvPr/>
          </p:nvSpPr>
          <p:spPr>
            <a:xfrm rot="5400000">
              <a:off x="1119263" y="1894519"/>
              <a:ext cx="396000" cy="598334"/>
            </a:xfrm>
            <a:prstGeom prst="roundRect">
              <a:avLst/>
            </a:prstGeom>
            <a:solidFill>
              <a:srgbClr val="F6F4D2"/>
            </a:solidFill>
            <a:ln w="28575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  <p:sp>
          <p:nvSpPr>
            <p:cNvPr id="88" name="หัวใจ 87"/>
            <p:cNvSpPr/>
            <p:nvPr/>
          </p:nvSpPr>
          <p:spPr>
            <a:xfrm>
              <a:off x="1189057" y="2085673"/>
              <a:ext cx="256411" cy="216024"/>
            </a:xfrm>
            <a:prstGeom prst="heart">
              <a:avLst/>
            </a:prstGeom>
            <a:solidFill>
              <a:srgbClr val="F19C79"/>
            </a:solidFill>
            <a:ln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cs typeface="Mitr Medium" pitchFamily="2" charset="-34"/>
              </a:endParaRPr>
            </a:p>
          </p:txBody>
        </p:sp>
      </p:grp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576065" y="647009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7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8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11706" y="2671094"/>
            <a:ext cx="7332815" cy="2909088"/>
          </a:xfrm>
          <a:prstGeom prst="rect">
            <a:avLst/>
          </a:prstGeom>
        </p:spPr>
        <p:txBody>
          <a:bodyPr wrap="square" lIns="107275" tIns="53637" rIns="107275" bIns="53637">
            <a:spAutoFit/>
          </a:bodyPr>
          <a:lstStyle/>
          <a:p>
            <a:pPr algn="thaiDist" defTabSz="1072743"/>
            <a:r>
              <a:rPr lang="th-TH" sz="25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</a:t>
            </a:r>
            <a:r>
              <a:rPr lang="th-TH" sz="25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   ควรกำหนดขอบเขตการตรวจสอบที่สามารถทำให้การตรวจสอบบรรลุวัตถุประสงค์การตรวจสอบ โดยขอบเขตการตรวจสอบ        อาจครอบคลุมถึงระบบงาน เอกสาร หลักฐาน รายงาน บุคลากร สถานที่ ระยะเวลา และทรัพย์สินที่เกี่ยวข้อง ควรให้สอดคล้องกับประเด็นการตรวจสอบที่กำหนด ทั้งนี้ การกำหนดขอบเขต           การตรวจสอบควรคำนึงถึงทรัพยากรที่ใช้ในการตรวจสอบ เช่น อัตรากำลัง ระยะเวลา งบประมาณ เป็นต้น</a:t>
            </a:r>
            <a:endParaRPr lang="en-US" sz="25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180" name="กลุ่ม 179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81" name="TextBox 180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2" name="TextBox 181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3" name="TextBox 182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84" name="TextBox 183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85" name="กลุ่ม 184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36" name="สี่เหลี่ยมผืนผ้ามุมมน 235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สี่เหลี่ยมผืนผ้ามุมมน 236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สี่เหลี่ยมผืนผ้ามุมมน 237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สี่เหลี่ยมผืนผ้ามุมมน 238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สี่เหลี่ยมผืนผ้ามุมมน 239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สี่เหลี่ยมผืนผ้ามุมมน 240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สี่เหลี่ยมผืนผ้ามุมมน 241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สี่เหลี่ยมผืนผ้ามุมมน 242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สี่เหลี่ยมผืนผ้ามุมมน 243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6" name="กลุ่ม 245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47" name="กลุ่ม 246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50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1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2" name="มนมุมสี่เหลี่ยมผืนผ้าด้านเดียวกัน 251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53" name="ตัวเชื่อมต่อตรง 252">
                    <a:hlinkClick r:id="rId2" action="ppaction://hlinksldjump"/>
                  </p:cNvPr>
                  <p:cNvCxnSpPr>
                    <a:stCxn id="252" idx="3"/>
                    <a:endCxn id="252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8" name="หัวใจ 247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หัวใจ 248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6" name="กลุ่ม 185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29" name="สี่เหลี่ยมผืนผ้ามุมมน 228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0" name="สี่เหลี่ยมผืนผ้ามุมมน 229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1" name="สี่เหลี่ยมผืนผ้ามุมมน 230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2" name="สี่เหลี่ยมผืนผ้ามุมมน 231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3" name="สี่เหลี่ยมผืนผ้ามุมมน 232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4" name="สี่เหลี่ยมผืนผ้ามุมมน 233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35" name="หัวใจ 234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87" name="กลุ่ม 186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04" name="กลุ่ม 203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22" name="สี่เหลี่ยมผืนผ้ามุมมน 221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23" name="กลุ่ม 222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24" name="สี่เหลี่ยมผืนผ้ามุมมน 223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5" name="สี่เหลี่ยมผืนผ้ามุมมน 224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6" name="สี่เหลี่ยมผืนผ้ามุมมน 225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7" name="สี่เหลี่ยมผืนผ้ามุมมน 226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8" name="สี่เหลี่ยมผืนผ้ามุมมน 227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05" name="กลุ่ม 204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06" name="สี่เหลี่ยมผืนผ้ามุมมน 205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07" name="กลุ่ม 206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08" name="สี่เหลี่ยมผืนผ้ามุมมน 207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9" name="สี่เหลี่ยมผืนผ้ามุมมน 208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0" name="สี่เหลี่ยมผืนผ้ามุมมน 209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สี่เหลี่ยมผืนผ้ามุมมน 210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2" name="สี่เหลี่ยมผืนผ้ามุมมน 211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13" name="กลุ่ม 212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16" name="กลุ่ม 215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18" name="รูปแบบอิสระ 217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19" name="รูปแบบอิสระ 218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0" name="รูปแบบอิสระ 219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21" name="รูปแบบอิสระ 220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17" name="วงรี 216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14" name="ตัวเชื่อมต่อตรง 213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ตัวเชื่อมต่อตรง 21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8" name="กลุ่ม 187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189" name="กลุ่ม 188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195" name="กลุ่ม 194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197" name="สี่เหลี่ยมผืนผ้ามุมมน 196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8" name="สี่เหลี่ยมผืนผ้ามุมมน 197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199" name="มนมุมสี่เหลี่ยมผืนผ้าด้านเดียวกัน 198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0" name="มนมุมสี่เหลี่ยมผืนผ้าด้านเดียวกัน 199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1" name="มนมุมสี่เหลี่ยมผืนผ้าด้านเดียวกัน 200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02" name="ตัวเชื่อมต่อตรง 201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3" name="มนมุมสี่เหลี่ยมผืนผ้าด้านเดียวกัน 202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196" name="มนมุมสี่เหลี่ยมผืนผ้าด้านเดียวกัน 195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190" name="กลุ่ม 189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191" name="รูปแบบอิสระ 190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2" name="วงรี 191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3" name="วงรี 192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194" name="วงรี 193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106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22507" y="2003699"/>
            <a:ext cx="552953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กำหนดขอบเขตการตรวจสอบ</a:t>
            </a:r>
          </a:p>
        </p:txBody>
      </p:sp>
      <p:sp>
        <p:nvSpPr>
          <p:cNvPr id="110" name="สี่เหลี่ยมผืนผ้ามุมมน 109">
            <a:hlinkClick r:id="rId4" action="ppaction://hlinkfile"/>
          </p:cNvPr>
          <p:cNvSpPr/>
          <p:nvPr/>
        </p:nvSpPr>
        <p:spPr>
          <a:xfrm>
            <a:off x="3512840" y="5426026"/>
            <a:ext cx="2016224" cy="8832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chemeClr val="accent2">
                    <a:lumMod val="50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ตัวอย่าง</a:t>
            </a:r>
            <a:endParaRPr lang="th-TH" sz="4800" b="1" dirty="0">
              <a:solidFill>
                <a:schemeClr val="accent2">
                  <a:lumMod val="50000"/>
                </a:schemeClr>
              </a:solidFill>
              <a:latin typeface="CS ChatThai" panose="02000503000000000000" pitchFamily="2" charset="-34"/>
              <a:cs typeface="CS ChatThai" panose="02000503000000000000" pitchFamily="2" charset="-34"/>
            </a:endParaRPr>
          </a:p>
        </p:txBody>
      </p:sp>
      <p:grpSp>
        <p:nvGrpSpPr>
          <p:cNvPr id="80" name="กลุ่ม 79"/>
          <p:cNvGrpSpPr/>
          <p:nvPr/>
        </p:nvGrpSpPr>
        <p:grpSpPr>
          <a:xfrm rot="20528788">
            <a:off x="3018647" y="5596456"/>
            <a:ext cx="625091" cy="632266"/>
            <a:chOff x="8123373" y="446813"/>
            <a:chExt cx="625091" cy="632266"/>
          </a:xfrm>
        </p:grpSpPr>
        <p:grpSp>
          <p:nvGrpSpPr>
            <p:cNvPr id="81" name="กลุ่ม 80"/>
            <p:cNvGrpSpPr/>
            <p:nvPr/>
          </p:nvGrpSpPr>
          <p:grpSpPr>
            <a:xfrm>
              <a:off x="8299982" y="447646"/>
              <a:ext cx="448482" cy="631433"/>
              <a:chOff x="8299982" y="447646"/>
              <a:chExt cx="448482" cy="631433"/>
            </a:xfrm>
          </p:grpSpPr>
          <p:sp>
            <p:nvSpPr>
              <p:cNvPr id="99" name="สี่เหลี่ยมผืนผ้ามุมมน 98"/>
              <p:cNvSpPr/>
              <p:nvPr/>
            </p:nvSpPr>
            <p:spPr>
              <a:xfrm rot="1514656">
                <a:off x="8314793" y="549261"/>
                <a:ext cx="415436" cy="529818"/>
              </a:xfrm>
              <a:prstGeom prst="roundRect">
                <a:avLst/>
              </a:prstGeom>
              <a:solidFill>
                <a:srgbClr val="C4CA8B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grpSp>
            <p:nvGrpSpPr>
              <p:cNvPr id="100" name="กลุ่ม 99"/>
              <p:cNvGrpSpPr/>
              <p:nvPr/>
            </p:nvGrpSpPr>
            <p:grpSpPr>
              <a:xfrm>
                <a:off x="8299982" y="447646"/>
                <a:ext cx="448482" cy="596962"/>
                <a:chOff x="7980351" y="1592507"/>
                <a:chExt cx="406104" cy="540554"/>
              </a:xfrm>
            </p:grpSpPr>
            <p:sp>
              <p:nvSpPr>
                <p:cNvPr id="101" name="สี่เหลี่ยมผืนผ้ามุมมน 100"/>
                <p:cNvSpPr/>
                <p:nvPr/>
              </p:nvSpPr>
              <p:spPr>
                <a:xfrm rot="1500919">
                  <a:off x="7980351" y="1653307"/>
                  <a:ext cx="376181" cy="479754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102" name="สี่เหลี่ยมผืนผ้ามุมมน 101"/>
                <p:cNvSpPr/>
                <p:nvPr/>
              </p:nvSpPr>
              <p:spPr>
                <a:xfrm rot="1500919">
                  <a:off x="8154695" y="1592507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F4D2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103" name="สี่เหลี่ยมผืนผ้ามุมมน 102"/>
                <p:cNvSpPr/>
                <p:nvPr/>
              </p:nvSpPr>
              <p:spPr>
                <a:xfrm rot="1500919">
                  <a:off x="8219948" y="1622956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178" name="สี่เหลี่ยมผืนผ้ามุมมน 177"/>
                <p:cNvSpPr/>
                <p:nvPr/>
              </p:nvSpPr>
              <p:spPr>
                <a:xfrm rot="1500919">
                  <a:off x="8285202" y="1653405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F4D2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179" name="สี่เหลี่ยมผืนผ้ามุมมน 178"/>
                <p:cNvSpPr/>
                <p:nvPr/>
              </p:nvSpPr>
              <p:spPr>
                <a:xfrm rot="1500919">
                  <a:off x="8350455" y="1683855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</p:grpSp>
        </p:grpSp>
        <p:grpSp>
          <p:nvGrpSpPr>
            <p:cNvPr id="82" name="กลุ่ม 81"/>
            <p:cNvGrpSpPr/>
            <p:nvPr/>
          </p:nvGrpSpPr>
          <p:grpSpPr>
            <a:xfrm>
              <a:off x="8123373" y="446813"/>
              <a:ext cx="439561" cy="595942"/>
              <a:chOff x="8153935" y="441011"/>
              <a:chExt cx="439561" cy="595942"/>
            </a:xfrm>
          </p:grpSpPr>
          <p:sp>
            <p:nvSpPr>
              <p:cNvPr id="83" name="สี่เหลี่ยมผืนผ้ามุมมน 82"/>
              <p:cNvSpPr/>
              <p:nvPr/>
            </p:nvSpPr>
            <p:spPr>
              <a:xfrm>
                <a:off x="8178060" y="507135"/>
                <a:ext cx="415436" cy="529818"/>
              </a:xfrm>
              <a:prstGeom prst="roundRect">
                <a:avLst/>
              </a:prstGeom>
              <a:solidFill>
                <a:srgbClr val="F19C79"/>
              </a:solidFill>
              <a:ln w="1905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cs typeface="Mitr Medium" pitchFamily="2" charset="-34"/>
                </a:endParaRPr>
              </a:p>
            </p:txBody>
          </p:sp>
          <p:grpSp>
            <p:nvGrpSpPr>
              <p:cNvPr id="84" name="กลุ่ม 83"/>
              <p:cNvGrpSpPr/>
              <p:nvPr/>
            </p:nvGrpSpPr>
            <p:grpSpPr>
              <a:xfrm>
                <a:off x="8153935" y="441011"/>
                <a:ext cx="415436" cy="571560"/>
                <a:chOff x="7822223" y="1576174"/>
                <a:chExt cx="376181" cy="517552"/>
              </a:xfrm>
            </p:grpSpPr>
            <p:sp>
              <p:nvSpPr>
                <p:cNvPr id="85" name="สี่เหลี่ยมผืนผ้ามุมมน 84"/>
                <p:cNvSpPr/>
                <p:nvPr/>
              </p:nvSpPr>
              <p:spPr>
                <a:xfrm>
                  <a:off x="7822223" y="1613972"/>
                  <a:ext cx="376181" cy="479754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86" name="สี่เหลี่ยมผืนผ้ามุมมน 85"/>
                <p:cNvSpPr/>
                <p:nvPr/>
              </p:nvSpPr>
              <p:spPr>
                <a:xfrm>
                  <a:off x="7884368" y="1576174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87" name="สี่เหลี่ยมผืนผ้ามุมมน 86"/>
                <p:cNvSpPr/>
                <p:nvPr/>
              </p:nvSpPr>
              <p:spPr>
                <a:xfrm>
                  <a:off x="7956376" y="1576174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88" name="สี่เหลี่ยมผืนผ้ามุมมน 87"/>
                <p:cNvSpPr/>
                <p:nvPr/>
              </p:nvSpPr>
              <p:spPr>
                <a:xfrm>
                  <a:off x="8028384" y="1576174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sp>
              <p:nvSpPr>
                <p:cNvPr id="89" name="สี่เหลี่ยมผืนผ้ามุมมน 88"/>
                <p:cNvSpPr/>
                <p:nvPr/>
              </p:nvSpPr>
              <p:spPr>
                <a:xfrm>
                  <a:off x="8100392" y="1576174"/>
                  <a:ext cx="36000" cy="7257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cs typeface="Mitr Medium" pitchFamily="2" charset="-34"/>
                  </a:endParaRPr>
                </a:p>
              </p:txBody>
            </p:sp>
            <p:grpSp>
              <p:nvGrpSpPr>
                <p:cNvPr id="90" name="กลุ่ม 89"/>
                <p:cNvGrpSpPr/>
                <p:nvPr/>
              </p:nvGrpSpPr>
              <p:grpSpPr>
                <a:xfrm rot="1704398" flipH="1">
                  <a:off x="7944884" y="1695461"/>
                  <a:ext cx="132945" cy="180030"/>
                  <a:chOff x="2811200" y="1736603"/>
                  <a:chExt cx="824694" cy="1167633"/>
                </a:xfrm>
              </p:grpSpPr>
              <p:grpSp>
                <p:nvGrpSpPr>
                  <p:cNvPr id="93" name="กลุ่ม 92"/>
                  <p:cNvGrpSpPr/>
                  <p:nvPr/>
                </p:nvGrpSpPr>
                <p:grpSpPr>
                  <a:xfrm>
                    <a:off x="2811200" y="1736603"/>
                    <a:ext cx="824694" cy="1167633"/>
                    <a:chOff x="1975919" y="740229"/>
                    <a:chExt cx="2273138" cy="3218396"/>
                  </a:xfrm>
                </p:grpSpPr>
                <p:sp>
                  <p:nvSpPr>
                    <p:cNvPr id="95" name="รูปแบบอิสระ 94"/>
                    <p:cNvSpPr/>
                    <p:nvPr/>
                  </p:nvSpPr>
                  <p:spPr>
                    <a:xfrm>
                      <a:off x="2373086" y="740229"/>
                      <a:ext cx="515256" cy="765628"/>
                    </a:xfrm>
                    <a:custGeom>
                      <a:avLst/>
                      <a:gdLst>
                        <a:gd name="connsiteX0" fmla="*/ 529771 w 529771"/>
                        <a:gd name="connsiteY0" fmla="*/ 765628 h 765628"/>
                        <a:gd name="connsiteX1" fmla="*/ 381000 w 529771"/>
                        <a:gd name="connsiteY1" fmla="*/ 348342 h 765628"/>
                        <a:gd name="connsiteX2" fmla="*/ 0 w 529771"/>
                        <a:gd name="connsiteY2" fmla="*/ 0 h 765628"/>
                        <a:gd name="connsiteX0" fmla="*/ 529771 w 529771"/>
                        <a:gd name="connsiteY0" fmla="*/ 765628 h 765628"/>
                        <a:gd name="connsiteX1" fmla="*/ 370114 w 529771"/>
                        <a:gd name="connsiteY1" fmla="*/ 348342 h 765628"/>
                        <a:gd name="connsiteX2" fmla="*/ 0 w 529771"/>
                        <a:gd name="connsiteY2" fmla="*/ 0 h 765628"/>
                        <a:gd name="connsiteX0" fmla="*/ 515256 w 515256"/>
                        <a:gd name="connsiteY0" fmla="*/ 765628 h 765628"/>
                        <a:gd name="connsiteX1" fmla="*/ 370114 w 515256"/>
                        <a:gd name="connsiteY1" fmla="*/ 348342 h 765628"/>
                        <a:gd name="connsiteX2" fmla="*/ 0 w 515256"/>
                        <a:gd name="connsiteY2" fmla="*/ 0 h 765628"/>
                        <a:gd name="connsiteX0" fmla="*/ 515256 w 515256"/>
                        <a:gd name="connsiteY0" fmla="*/ 765628 h 765628"/>
                        <a:gd name="connsiteX1" fmla="*/ 370114 w 515256"/>
                        <a:gd name="connsiteY1" fmla="*/ 348342 h 765628"/>
                        <a:gd name="connsiteX2" fmla="*/ 0 w 515256"/>
                        <a:gd name="connsiteY2" fmla="*/ 0 h 7656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15256" h="765628">
                          <a:moveTo>
                            <a:pt x="515256" y="765628"/>
                          </a:moveTo>
                          <a:cubicBezTo>
                            <a:pt x="485018" y="620787"/>
                            <a:pt x="455990" y="475947"/>
                            <a:pt x="370114" y="348342"/>
                          </a:cubicBezTo>
                          <a:cubicBezTo>
                            <a:pt x="284238" y="220737"/>
                            <a:pt x="197152" y="113996"/>
                            <a:pt x="0" y="0"/>
                          </a:cubicBezTo>
                        </a:path>
                      </a:pathLst>
                    </a:custGeom>
                    <a:ln w="19050" cap="rnd">
                      <a:solidFill>
                        <a:srgbClr val="58282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>
                        <a:cs typeface="Mitr Medium" pitchFamily="2" charset="-34"/>
                      </a:endParaRPr>
                    </a:p>
                  </p:txBody>
                </p:sp>
                <p:sp>
                  <p:nvSpPr>
                    <p:cNvPr id="96" name="รูปแบบอิสระ 95"/>
                    <p:cNvSpPr/>
                    <p:nvPr/>
                  </p:nvSpPr>
                  <p:spPr>
                    <a:xfrm>
                      <a:off x="2612571" y="857666"/>
                      <a:ext cx="1636486" cy="898564"/>
                    </a:xfrm>
                    <a:custGeom>
                      <a:avLst/>
                      <a:gdLst>
                        <a:gd name="connsiteX0" fmla="*/ 0 w 1636486"/>
                        <a:gd name="connsiteY0" fmla="*/ 74746 h 923832"/>
                        <a:gd name="connsiteX1" fmla="*/ 283029 w 1636486"/>
                        <a:gd name="connsiteY1" fmla="*/ 23946 h 923832"/>
                        <a:gd name="connsiteX2" fmla="*/ 1095829 w 1636486"/>
                        <a:gd name="connsiteY2" fmla="*/ 412203 h 923832"/>
                        <a:gd name="connsiteX3" fmla="*/ 1636486 w 1636486"/>
                        <a:gd name="connsiteY3" fmla="*/ 923832 h 923832"/>
                        <a:gd name="connsiteX4" fmla="*/ 1636486 w 1636486"/>
                        <a:gd name="connsiteY4" fmla="*/ 923832 h 923832"/>
                        <a:gd name="connsiteX0" fmla="*/ 0 w 1636486"/>
                        <a:gd name="connsiteY0" fmla="*/ 68648 h 917734"/>
                        <a:gd name="connsiteX1" fmla="*/ 283029 w 1636486"/>
                        <a:gd name="connsiteY1" fmla="*/ 17848 h 917734"/>
                        <a:gd name="connsiteX2" fmla="*/ 1095829 w 1636486"/>
                        <a:gd name="connsiteY2" fmla="*/ 406105 h 917734"/>
                        <a:gd name="connsiteX3" fmla="*/ 1636486 w 1636486"/>
                        <a:gd name="connsiteY3" fmla="*/ 917734 h 917734"/>
                        <a:gd name="connsiteX4" fmla="*/ 1636486 w 1636486"/>
                        <a:gd name="connsiteY4" fmla="*/ 917734 h 917734"/>
                        <a:gd name="connsiteX0" fmla="*/ 0 w 1636486"/>
                        <a:gd name="connsiteY0" fmla="*/ 51970 h 901056"/>
                        <a:gd name="connsiteX1" fmla="*/ 283029 w 1636486"/>
                        <a:gd name="connsiteY1" fmla="*/ 1170 h 901056"/>
                        <a:gd name="connsiteX2" fmla="*/ 1095829 w 1636486"/>
                        <a:gd name="connsiteY2" fmla="*/ 389427 h 901056"/>
                        <a:gd name="connsiteX3" fmla="*/ 1636486 w 1636486"/>
                        <a:gd name="connsiteY3" fmla="*/ 901056 h 901056"/>
                        <a:gd name="connsiteX4" fmla="*/ 1636486 w 1636486"/>
                        <a:gd name="connsiteY4" fmla="*/ 901056 h 901056"/>
                        <a:gd name="connsiteX0" fmla="*/ 0 w 1636486"/>
                        <a:gd name="connsiteY0" fmla="*/ 69493 h 918579"/>
                        <a:gd name="connsiteX1" fmla="*/ 54429 w 1636486"/>
                        <a:gd name="connsiteY1" fmla="*/ 62236 h 918579"/>
                        <a:gd name="connsiteX2" fmla="*/ 283029 w 1636486"/>
                        <a:gd name="connsiteY2" fmla="*/ 18693 h 918579"/>
                        <a:gd name="connsiteX3" fmla="*/ 1095829 w 1636486"/>
                        <a:gd name="connsiteY3" fmla="*/ 406950 h 918579"/>
                        <a:gd name="connsiteX4" fmla="*/ 1636486 w 1636486"/>
                        <a:gd name="connsiteY4" fmla="*/ 918579 h 918579"/>
                        <a:gd name="connsiteX5" fmla="*/ 1636486 w 1636486"/>
                        <a:gd name="connsiteY5" fmla="*/ 918579 h 918579"/>
                        <a:gd name="connsiteX0" fmla="*/ 0 w 1636486"/>
                        <a:gd name="connsiteY0" fmla="*/ 68292 h 917378"/>
                        <a:gd name="connsiteX1" fmla="*/ 283029 w 1636486"/>
                        <a:gd name="connsiteY1" fmla="*/ 17492 h 917378"/>
                        <a:gd name="connsiteX2" fmla="*/ 1095829 w 1636486"/>
                        <a:gd name="connsiteY2" fmla="*/ 405749 h 917378"/>
                        <a:gd name="connsiteX3" fmla="*/ 1636486 w 1636486"/>
                        <a:gd name="connsiteY3" fmla="*/ 917378 h 917378"/>
                        <a:gd name="connsiteX4" fmla="*/ 1636486 w 1636486"/>
                        <a:gd name="connsiteY4" fmla="*/ 917378 h 917378"/>
                        <a:gd name="connsiteX0" fmla="*/ 0 w 1636486"/>
                        <a:gd name="connsiteY0" fmla="*/ 69168 h 918254"/>
                        <a:gd name="connsiteX1" fmla="*/ 283029 w 1636486"/>
                        <a:gd name="connsiteY1" fmla="*/ 18368 h 918254"/>
                        <a:gd name="connsiteX2" fmla="*/ 1095829 w 1636486"/>
                        <a:gd name="connsiteY2" fmla="*/ 406625 h 918254"/>
                        <a:gd name="connsiteX3" fmla="*/ 1636486 w 1636486"/>
                        <a:gd name="connsiteY3" fmla="*/ 918254 h 918254"/>
                        <a:gd name="connsiteX4" fmla="*/ 1636486 w 1636486"/>
                        <a:gd name="connsiteY4" fmla="*/ 918254 h 918254"/>
                        <a:gd name="connsiteX0" fmla="*/ 0 w 1636486"/>
                        <a:gd name="connsiteY0" fmla="*/ 54067 h 903153"/>
                        <a:gd name="connsiteX1" fmla="*/ 283029 w 1636486"/>
                        <a:gd name="connsiteY1" fmla="*/ 3267 h 903153"/>
                        <a:gd name="connsiteX2" fmla="*/ 1095829 w 1636486"/>
                        <a:gd name="connsiteY2" fmla="*/ 391524 h 903153"/>
                        <a:gd name="connsiteX3" fmla="*/ 1636486 w 1636486"/>
                        <a:gd name="connsiteY3" fmla="*/ 903153 h 903153"/>
                        <a:gd name="connsiteX4" fmla="*/ 1636486 w 1636486"/>
                        <a:gd name="connsiteY4" fmla="*/ 903153 h 903153"/>
                        <a:gd name="connsiteX0" fmla="*/ 0 w 1636486"/>
                        <a:gd name="connsiteY0" fmla="*/ 50639 h 899725"/>
                        <a:gd name="connsiteX1" fmla="*/ 290286 w 1636486"/>
                        <a:gd name="connsiteY1" fmla="*/ 3468 h 899725"/>
                        <a:gd name="connsiteX2" fmla="*/ 1095829 w 1636486"/>
                        <a:gd name="connsiteY2" fmla="*/ 388096 h 899725"/>
                        <a:gd name="connsiteX3" fmla="*/ 1636486 w 1636486"/>
                        <a:gd name="connsiteY3" fmla="*/ 899725 h 899725"/>
                        <a:gd name="connsiteX4" fmla="*/ 1636486 w 1636486"/>
                        <a:gd name="connsiteY4" fmla="*/ 899725 h 899725"/>
                        <a:gd name="connsiteX0" fmla="*/ 0 w 1636486"/>
                        <a:gd name="connsiteY0" fmla="*/ 54979 h 918579"/>
                        <a:gd name="connsiteX1" fmla="*/ 290286 w 1636486"/>
                        <a:gd name="connsiteY1" fmla="*/ 22322 h 918579"/>
                        <a:gd name="connsiteX2" fmla="*/ 1095829 w 1636486"/>
                        <a:gd name="connsiteY2" fmla="*/ 406950 h 918579"/>
                        <a:gd name="connsiteX3" fmla="*/ 1636486 w 1636486"/>
                        <a:gd name="connsiteY3" fmla="*/ 918579 h 918579"/>
                        <a:gd name="connsiteX4" fmla="*/ 1636486 w 1636486"/>
                        <a:gd name="connsiteY4" fmla="*/ 918579 h 918579"/>
                        <a:gd name="connsiteX0" fmla="*/ 0 w 1636486"/>
                        <a:gd name="connsiteY0" fmla="*/ 59083 h 922683"/>
                        <a:gd name="connsiteX1" fmla="*/ 290286 w 1636486"/>
                        <a:gd name="connsiteY1" fmla="*/ 26426 h 922683"/>
                        <a:gd name="connsiteX2" fmla="*/ 1095829 w 1636486"/>
                        <a:gd name="connsiteY2" fmla="*/ 411054 h 922683"/>
                        <a:gd name="connsiteX3" fmla="*/ 1636486 w 1636486"/>
                        <a:gd name="connsiteY3" fmla="*/ 922683 h 922683"/>
                        <a:gd name="connsiteX4" fmla="*/ 1636486 w 1636486"/>
                        <a:gd name="connsiteY4" fmla="*/ 922683 h 922683"/>
                        <a:gd name="connsiteX0" fmla="*/ 0 w 1636486"/>
                        <a:gd name="connsiteY0" fmla="*/ 34964 h 898564"/>
                        <a:gd name="connsiteX1" fmla="*/ 290286 w 1636486"/>
                        <a:gd name="connsiteY1" fmla="*/ 2307 h 898564"/>
                        <a:gd name="connsiteX2" fmla="*/ 1095829 w 1636486"/>
                        <a:gd name="connsiteY2" fmla="*/ 386935 h 898564"/>
                        <a:gd name="connsiteX3" fmla="*/ 1636486 w 1636486"/>
                        <a:gd name="connsiteY3" fmla="*/ 898564 h 898564"/>
                        <a:gd name="connsiteX4" fmla="*/ 1636486 w 1636486"/>
                        <a:gd name="connsiteY4" fmla="*/ 898564 h 8985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6486" h="898564">
                          <a:moveTo>
                            <a:pt x="0" y="34964"/>
                          </a:moveTo>
                          <a:cubicBezTo>
                            <a:pt x="95251" y="-4648"/>
                            <a:pt x="201991" y="-1926"/>
                            <a:pt x="290286" y="2307"/>
                          </a:cubicBezTo>
                          <a:cubicBezTo>
                            <a:pt x="378581" y="6540"/>
                            <a:pt x="871462" y="237559"/>
                            <a:pt x="1095829" y="386935"/>
                          </a:cubicBezTo>
                          <a:cubicBezTo>
                            <a:pt x="1320196" y="536311"/>
                            <a:pt x="1636486" y="898564"/>
                            <a:pt x="1636486" y="898564"/>
                          </a:cubicBezTo>
                          <a:lnTo>
                            <a:pt x="1636486" y="898564"/>
                          </a:lnTo>
                        </a:path>
                      </a:pathLst>
                    </a:custGeom>
                    <a:ln w="19050" cap="rnd">
                      <a:solidFill>
                        <a:srgbClr val="58282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>
                        <a:cs typeface="Mitr Medium" pitchFamily="2" charset="-34"/>
                      </a:endParaRPr>
                    </a:p>
                  </p:txBody>
                </p:sp>
                <p:sp>
                  <p:nvSpPr>
                    <p:cNvPr id="97" name="รูปแบบอิสระ 96"/>
                    <p:cNvSpPr/>
                    <p:nvPr/>
                  </p:nvSpPr>
                  <p:spPr>
                    <a:xfrm>
                      <a:off x="3270648" y="989909"/>
                      <a:ext cx="969906" cy="764094"/>
                    </a:xfrm>
                    <a:custGeom>
                      <a:avLst/>
                      <a:gdLst>
                        <a:gd name="connsiteX0" fmla="*/ 17200 w 1001838"/>
                        <a:gd name="connsiteY0" fmla="*/ 34971 h 812955"/>
                        <a:gd name="connsiteX1" fmla="*/ 307486 w 1001838"/>
                        <a:gd name="connsiteY1" fmla="*/ 20457 h 812955"/>
                        <a:gd name="connsiteX2" fmla="*/ 703000 w 1001838"/>
                        <a:gd name="connsiteY2" fmla="*/ 187371 h 812955"/>
                        <a:gd name="connsiteX3" fmla="*/ 996915 w 1001838"/>
                        <a:gd name="connsiteY3" fmla="*/ 778828 h 812955"/>
                        <a:gd name="connsiteX4" fmla="*/ 459886 w 1001838"/>
                        <a:gd name="connsiteY4" fmla="*/ 695371 h 812955"/>
                        <a:gd name="connsiteX5" fmla="*/ 78886 w 1001838"/>
                        <a:gd name="connsiteY5" fmla="*/ 310742 h 812955"/>
                        <a:gd name="connsiteX6" fmla="*/ 17200 w 1001838"/>
                        <a:gd name="connsiteY6" fmla="*/ 34971 h 812955"/>
                        <a:gd name="connsiteX0" fmla="*/ 13360 w 997998"/>
                        <a:gd name="connsiteY0" fmla="*/ 34326 h 812310"/>
                        <a:gd name="connsiteX1" fmla="*/ 303646 w 997998"/>
                        <a:gd name="connsiteY1" fmla="*/ 19812 h 812310"/>
                        <a:gd name="connsiteX2" fmla="*/ 699160 w 997998"/>
                        <a:gd name="connsiteY2" fmla="*/ 186726 h 812310"/>
                        <a:gd name="connsiteX3" fmla="*/ 993075 w 997998"/>
                        <a:gd name="connsiteY3" fmla="*/ 778183 h 812310"/>
                        <a:gd name="connsiteX4" fmla="*/ 456046 w 997998"/>
                        <a:gd name="connsiteY4" fmla="*/ 694726 h 812310"/>
                        <a:gd name="connsiteX5" fmla="*/ 89560 w 997998"/>
                        <a:gd name="connsiteY5" fmla="*/ 299211 h 812310"/>
                        <a:gd name="connsiteX6" fmla="*/ 13360 w 997998"/>
                        <a:gd name="connsiteY6" fmla="*/ 34326 h 812310"/>
                        <a:gd name="connsiteX0" fmla="*/ 13538 w 998176"/>
                        <a:gd name="connsiteY0" fmla="*/ 34326 h 808597"/>
                        <a:gd name="connsiteX1" fmla="*/ 303824 w 998176"/>
                        <a:gd name="connsiteY1" fmla="*/ 19812 h 808597"/>
                        <a:gd name="connsiteX2" fmla="*/ 699338 w 998176"/>
                        <a:gd name="connsiteY2" fmla="*/ 186726 h 808597"/>
                        <a:gd name="connsiteX3" fmla="*/ 993253 w 998176"/>
                        <a:gd name="connsiteY3" fmla="*/ 778183 h 808597"/>
                        <a:gd name="connsiteX4" fmla="*/ 456224 w 998176"/>
                        <a:gd name="connsiteY4" fmla="*/ 680211 h 808597"/>
                        <a:gd name="connsiteX5" fmla="*/ 89738 w 998176"/>
                        <a:gd name="connsiteY5" fmla="*/ 299211 h 808597"/>
                        <a:gd name="connsiteX6" fmla="*/ 13538 w 998176"/>
                        <a:gd name="connsiteY6" fmla="*/ 34326 h 808597"/>
                        <a:gd name="connsiteX0" fmla="*/ 12047 w 996685"/>
                        <a:gd name="connsiteY0" fmla="*/ 34326 h 808597"/>
                        <a:gd name="connsiteX1" fmla="*/ 302333 w 996685"/>
                        <a:gd name="connsiteY1" fmla="*/ 19812 h 808597"/>
                        <a:gd name="connsiteX2" fmla="*/ 697847 w 996685"/>
                        <a:gd name="connsiteY2" fmla="*/ 186726 h 808597"/>
                        <a:gd name="connsiteX3" fmla="*/ 991762 w 996685"/>
                        <a:gd name="connsiteY3" fmla="*/ 778183 h 808597"/>
                        <a:gd name="connsiteX4" fmla="*/ 454733 w 996685"/>
                        <a:gd name="connsiteY4" fmla="*/ 680211 h 808597"/>
                        <a:gd name="connsiteX5" fmla="*/ 88247 w 996685"/>
                        <a:gd name="connsiteY5" fmla="*/ 299211 h 808597"/>
                        <a:gd name="connsiteX6" fmla="*/ 12047 w 996685"/>
                        <a:gd name="connsiteY6" fmla="*/ 34326 h 808597"/>
                        <a:gd name="connsiteX0" fmla="*/ 2323 w 986961"/>
                        <a:gd name="connsiteY0" fmla="*/ 25212 h 799483"/>
                        <a:gd name="connsiteX1" fmla="*/ 292609 w 986961"/>
                        <a:gd name="connsiteY1" fmla="*/ 10698 h 799483"/>
                        <a:gd name="connsiteX2" fmla="*/ 688123 w 986961"/>
                        <a:gd name="connsiteY2" fmla="*/ 177612 h 799483"/>
                        <a:gd name="connsiteX3" fmla="*/ 982038 w 986961"/>
                        <a:gd name="connsiteY3" fmla="*/ 769069 h 799483"/>
                        <a:gd name="connsiteX4" fmla="*/ 445009 w 986961"/>
                        <a:gd name="connsiteY4" fmla="*/ 671097 h 799483"/>
                        <a:gd name="connsiteX5" fmla="*/ 78523 w 986961"/>
                        <a:gd name="connsiteY5" fmla="*/ 290097 h 799483"/>
                        <a:gd name="connsiteX6" fmla="*/ 2323 w 986961"/>
                        <a:gd name="connsiteY6" fmla="*/ 25212 h 799483"/>
                        <a:gd name="connsiteX0" fmla="*/ 2323 w 986961"/>
                        <a:gd name="connsiteY0" fmla="*/ 18834 h 793105"/>
                        <a:gd name="connsiteX1" fmla="*/ 292609 w 986961"/>
                        <a:gd name="connsiteY1" fmla="*/ 4320 h 793105"/>
                        <a:gd name="connsiteX2" fmla="*/ 688123 w 986961"/>
                        <a:gd name="connsiteY2" fmla="*/ 171234 h 793105"/>
                        <a:gd name="connsiteX3" fmla="*/ 982038 w 986961"/>
                        <a:gd name="connsiteY3" fmla="*/ 762691 h 793105"/>
                        <a:gd name="connsiteX4" fmla="*/ 445009 w 986961"/>
                        <a:gd name="connsiteY4" fmla="*/ 664719 h 793105"/>
                        <a:gd name="connsiteX5" fmla="*/ 78523 w 986961"/>
                        <a:gd name="connsiteY5" fmla="*/ 283719 h 793105"/>
                        <a:gd name="connsiteX6" fmla="*/ 2323 w 986961"/>
                        <a:gd name="connsiteY6" fmla="*/ 18834 h 793105"/>
                        <a:gd name="connsiteX0" fmla="*/ 2323 w 986961"/>
                        <a:gd name="connsiteY0" fmla="*/ 18834 h 793105"/>
                        <a:gd name="connsiteX1" fmla="*/ 292609 w 986961"/>
                        <a:gd name="connsiteY1" fmla="*/ 4320 h 793105"/>
                        <a:gd name="connsiteX2" fmla="*/ 688123 w 986961"/>
                        <a:gd name="connsiteY2" fmla="*/ 171234 h 793105"/>
                        <a:gd name="connsiteX3" fmla="*/ 982038 w 986961"/>
                        <a:gd name="connsiteY3" fmla="*/ 762691 h 793105"/>
                        <a:gd name="connsiteX4" fmla="*/ 445009 w 986961"/>
                        <a:gd name="connsiteY4" fmla="*/ 664719 h 793105"/>
                        <a:gd name="connsiteX5" fmla="*/ 78523 w 986961"/>
                        <a:gd name="connsiteY5" fmla="*/ 283719 h 793105"/>
                        <a:gd name="connsiteX6" fmla="*/ 2323 w 986961"/>
                        <a:gd name="connsiteY6" fmla="*/ 18834 h 793105"/>
                        <a:gd name="connsiteX0" fmla="*/ 2323 w 972694"/>
                        <a:gd name="connsiteY0" fmla="*/ 18834 h 778347"/>
                        <a:gd name="connsiteX1" fmla="*/ 292609 w 972694"/>
                        <a:gd name="connsiteY1" fmla="*/ 4320 h 778347"/>
                        <a:gd name="connsiteX2" fmla="*/ 688123 w 972694"/>
                        <a:gd name="connsiteY2" fmla="*/ 171234 h 778347"/>
                        <a:gd name="connsiteX3" fmla="*/ 967524 w 972694"/>
                        <a:gd name="connsiteY3" fmla="*/ 744548 h 778347"/>
                        <a:gd name="connsiteX4" fmla="*/ 445009 w 972694"/>
                        <a:gd name="connsiteY4" fmla="*/ 664719 h 778347"/>
                        <a:gd name="connsiteX5" fmla="*/ 78523 w 972694"/>
                        <a:gd name="connsiteY5" fmla="*/ 283719 h 778347"/>
                        <a:gd name="connsiteX6" fmla="*/ 2323 w 972694"/>
                        <a:gd name="connsiteY6" fmla="*/ 18834 h 778347"/>
                        <a:gd name="connsiteX0" fmla="*/ 2323 w 969343"/>
                        <a:gd name="connsiteY0" fmla="*/ 18834 h 764094"/>
                        <a:gd name="connsiteX1" fmla="*/ 292609 w 969343"/>
                        <a:gd name="connsiteY1" fmla="*/ 4320 h 764094"/>
                        <a:gd name="connsiteX2" fmla="*/ 688123 w 969343"/>
                        <a:gd name="connsiteY2" fmla="*/ 171234 h 764094"/>
                        <a:gd name="connsiteX3" fmla="*/ 967524 w 969343"/>
                        <a:gd name="connsiteY3" fmla="*/ 744548 h 764094"/>
                        <a:gd name="connsiteX4" fmla="*/ 445009 w 969343"/>
                        <a:gd name="connsiteY4" fmla="*/ 664719 h 764094"/>
                        <a:gd name="connsiteX5" fmla="*/ 78523 w 969343"/>
                        <a:gd name="connsiteY5" fmla="*/ 283719 h 764094"/>
                        <a:gd name="connsiteX6" fmla="*/ 2323 w 969343"/>
                        <a:gd name="connsiteY6" fmla="*/ 18834 h 764094"/>
                        <a:gd name="connsiteX0" fmla="*/ 2323 w 969906"/>
                        <a:gd name="connsiteY0" fmla="*/ 18834 h 764094"/>
                        <a:gd name="connsiteX1" fmla="*/ 292609 w 969906"/>
                        <a:gd name="connsiteY1" fmla="*/ 4320 h 764094"/>
                        <a:gd name="connsiteX2" fmla="*/ 688123 w 969906"/>
                        <a:gd name="connsiteY2" fmla="*/ 171234 h 764094"/>
                        <a:gd name="connsiteX3" fmla="*/ 967524 w 969906"/>
                        <a:gd name="connsiteY3" fmla="*/ 744548 h 764094"/>
                        <a:gd name="connsiteX4" fmla="*/ 445009 w 969906"/>
                        <a:gd name="connsiteY4" fmla="*/ 664719 h 764094"/>
                        <a:gd name="connsiteX5" fmla="*/ 78523 w 969906"/>
                        <a:gd name="connsiteY5" fmla="*/ 283719 h 764094"/>
                        <a:gd name="connsiteX6" fmla="*/ 2323 w 969906"/>
                        <a:gd name="connsiteY6" fmla="*/ 18834 h 7640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69906" h="764094">
                          <a:moveTo>
                            <a:pt x="2323" y="18834"/>
                          </a:moveTo>
                          <a:cubicBezTo>
                            <a:pt x="12604" y="4924"/>
                            <a:pt x="178309" y="-6566"/>
                            <a:pt x="292609" y="4320"/>
                          </a:cubicBezTo>
                          <a:cubicBezTo>
                            <a:pt x="406909" y="15206"/>
                            <a:pt x="524837" y="22463"/>
                            <a:pt x="688123" y="171234"/>
                          </a:cubicBezTo>
                          <a:cubicBezTo>
                            <a:pt x="851409" y="320005"/>
                            <a:pt x="989900" y="694958"/>
                            <a:pt x="967524" y="744548"/>
                          </a:cubicBezTo>
                          <a:cubicBezTo>
                            <a:pt x="945148" y="794138"/>
                            <a:pt x="598014" y="742733"/>
                            <a:pt x="445009" y="664719"/>
                          </a:cubicBezTo>
                          <a:cubicBezTo>
                            <a:pt x="292004" y="586705"/>
                            <a:pt x="141419" y="398623"/>
                            <a:pt x="78523" y="283719"/>
                          </a:cubicBezTo>
                          <a:cubicBezTo>
                            <a:pt x="15627" y="168815"/>
                            <a:pt x="-7958" y="32744"/>
                            <a:pt x="2323" y="18834"/>
                          </a:cubicBezTo>
                          <a:close/>
                        </a:path>
                      </a:pathLst>
                    </a:custGeom>
                    <a:solidFill>
                      <a:srgbClr val="C4CA8B"/>
                    </a:solidFill>
                    <a:ln w="19050" cap="rnd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>
                        <a:cs typeface="Mitr Medium" pitchFamily="2" charset="-34"/>
                      </a:endParaRPr>
                    </a:p>
                  </p:txBody>
                </p:sp>
                <p:sp>
                  <p:nvSpPr>
                    <p:cNvPr id="98" name="รูปแบบอิสระ 97"/>
                    <p:cNvSpPr/>
                    <p:nvPr/>
                  </p:nvSpPr>
                  <p:spPr>
                    <a:xfrm>
                      <a:off x="1975919" y="1306980"/>
                      <a:ext cx="2010091" cy="2651645"/>
                    </a:xfrm>
                    <a:custGeom>
                      <a:avLst/>
                      <a:gdLst>
                        <a:gd name="connsiteX0" fmla="*/ 1129883 w 2395704"/>
                        <a:gd name="connsiteY0" fmla="*/ 503 h 2656637"/>
                        <a:gd name="connsiteX1" fmla="*/ 616175 w 2395704"/>
                        <a:gd name="connsiteY1" fmla="*/ 319001 h 2656637"/>
                        <a:gd name="connsiteX2" fmla="*/ 472336 w 2395704"/>
                        <a:gd name="connsiteY2" fmla="*/ 1007370 h 2656637"/>
                        <a:gd name="connsiteX3" fmla="*/ 20274 w 2395704"/>
                        <a:gd name="connsiteY3" fmla="*/ 1562175 h 2656637"/>
                        <a:gd name="connsiteX4" fmla="*/ 112741 w 2395704"/>
                        <a:gd name="connsiteY4" fmla="*/ 2116979 h 2656637"/>
                        <a:gd name="connsiteX5" fmla="*/ 420966 w 2395704"/>
                        <a:gd name="connsiteY5" fmla="*/ 2497123 h 2656637"/>
                        <a:gd name="connsiteX6" fmla="*/ 1088786 w 2395704"/>
                        <a:gd name="connsiteY6" fmla="*/ 2620413 h 2656637"/>
                        <a:gd name="connsiteX7" fmla="*/ 1756606 w 2395704"/>
                        <a:gd name="connsiteY7" fmla="*/ 2579316 h 2656637"/>
                        <a:gd name="connsiteX8" fmla="*/ 2393604 w 2395704"/>
                        <a:gd name="connsiteY8" fmla="*/ 1808754 h 2656637"/>
                        <a:gd name="connsiteX9" fmla="*/ 1951815 w 2395704"/>
                        <a:gd name="connsiteY9" fmla="*/ 1038192 h 2656637"/>
                        <a:gd name="connsiteX10" fmla="*/ 1674413 w 2395704"/>
                        <a:gd name="connsiteY10" fmla="*/ 267631 h 2656637"/>
                        <a:gd name="connsiteX11" fmla="*/ 1129883 w 2395704"/>
                        <a:gd name="connsiteY11" fmla="*/ 503 h 2656637"/>
                        <a:gd name="connsiteX0" fmla="*/ 1129883 w 2397854"/>
                        <a:gd name="connsiteY0" fmla="*/ 503 h 2656637"/>
                        <a:gd name="connsiteX1" fmla="*/ 616175 w 2397854"/>
                        <a:gd name="connsiteY1" fmla="*/ 319001 h 2656637"/>
                        <a:gd name="connsiteX2" fmla="*/ 472336 w 2397854"/>
                        <a:gd name="connsiteY2" fmla="*/ 1007370 h 2656637"/>
                        <a:gd name="connsiteX3" fmla="*/ 20274 w 2397854"/>
                        <a:gd name="connsiteY3" fmla="*/ 1562175 h 2656637"/>
                        <a:gd name="connsiteX4" fmla="*/ 112741 w 2397854"/>
                        <a:gd name="connsiteY4" fmla="*/ 2116979 h 2656637"/>
                        <a:gd name="connsiteX5" fmla="*/ 420966 w 2397854"/>
                        <a:gd name="connsiteY5" fmla="*/ 2497123 h 2656637"/>
                        <a:gd name="connsiteX6" fmla="*/ 1088786 w 2397854"/>
                        <a:gd name="connsiteY6" fmla="*/ 2620413 h 2656637"/>
                        <a:gd name="connsiteX7" fmla="*/ 1756606 w 2397854"/>
                        <a:gd name="connsiteY7" fmla="*/ 2579316 h 2656637"/>
                        <a:gd name="connsiteX8" fmla="*/ 2393604 w 2397854"/>
                        <a:gd name="connsiteY8" fmla="*/ 1808754 h 2656637"/>
                        <a:gd name="connsiteX9" fmla="*/ 1951815 w 2397854"/>
                        <a:gd name="connsiteY9" fmla="*/ 1038192 h 2656637"/>
                        <a:gd name="connsiteX10" fmla="*/ 1674413 w 2397854"/>
                        <a:gd name="connsiteY10" fmla="*/ 267631 h 2656637"/>
                        <a:gd name="connsiteX11" fmla="*/ 1129883 w 2397854"/>
                        <a:gd name="connsiteY11" fmla="*/ 503 h 2656637"/>
                        <a:gd name="connsiteX0" fmla="*/ 1129883 w 2397854"/>
                        <a:gd name="connsiteY0" fmla="*/ 503 h 2656637"/>
                        <a:gd name="connsiteX1" fmla="*/ 616175 w 2397854"/>
                        <a:gd name="connsiteY1" fmla="*/ 319001 h 2656637"/>
                        <a:gd name="connsiteX2" fmla="*/ 472336 w 2397854"/>
                        <a:gd name="connsiteY2" fmla="*/ 1007370 h 2656637"/>
                        <a:gd name="connsiteX3" fmla="*/ 20274 w 2397854"/>
                        <a:gd name="connsiteY3" fmla="*/ 1562175 h 2656637"/>
                        <a:gd name="connsiteX4" fmla="*/ 112741 w 2397854"/>
                        <a:gd name="connsiteY4" fmla="*/ 2116979 h 2656637"/>
                        <a:gd name="connsiteX5" fmla="*/ 420966 w 2397854"/>
                        <a:gd name="connsiteY5" fmla="*/ 2497123 h 2656637"/>
                        <a:gd name="connsiteX6" fmla="*/ 1088786 w 2397854"/>
                        <a:gd name="connsiteY6" fmla="*/ 2620413 h 2656637"/>
                        <a:gd name="connsiteX7" fmla="*/ 1756606 w 2397854"/>
                        <a:gd name="connsiteY7" fmla="*/ 2579316 h 2656637"/>
                        <a:gd name="connsiteX8" fmla="*/ 2393604 w 2397854"/>
                        <a:gd name="connsiteY8" fmla="*/ 1808754 h 2656637"/>
                        <a:gd name="connsiteX9" fmla="*/ 1951815 w 2397854"/>
                        <a:gd name="connsiteY9" fmla="*/ 1038192 h 2656637"/>
                        <a:gd name="connsiteX10" fmla="*/ 1674413 w 2397854"/>
                        <a:gd name="connsiteY10" fmla="*/ 267631 h 2656637"/>
                        <a:gd name="connsiteX11" fmla="*/ 1129883 w 2397854"/>
                        <a:gd name="connsiteY11" fmla="*/ 503 h 2656637"/>
                        <a:gd name="connsiteX0" fmla="*/ 1129883 w 2397854"/>
                        <a:gd name="connsiteY0" fmla="*/ 503 h 2656637"/>
                        <a:gd name="connsiteX1" fmla="*/ 616175 w 2397854"/>
                        <a:gd name="connsiteY1" fmla="*/ 319001 h 2656637"/>
                        <a:gd name="connsiteX2" fmla="*/ 472336 w 2397854"/>
                        <a:gd name="connsiteY2" fmla="*/ 1007370 h 2656637"/>
                        <a:gd name="connsiteX3" fmla="*/ 20274 w 2397854"/>
                        <a:gd name="connsiteY3" fmla="*/ 1562175 h 2656637"/>
                        <a:gd name="connsiteX4" fmla="*/ 112741 w 2397854"/>
                        <a:gd name="connsiteY4" fmla="*/ 2116979 h 2656637"/>
                        <a:gd name="connsiteX5" fmla="*/ 420966 w 2397854"/>
                        <a:gd name="connsiteY5" fmla="*/ 2497123 h 2656637"/>
                        <a:gd name="connsiteX6" fmla="*/ 1088786 w 2397854"/>
                        <a:gd name="connsiteY6" fmla="*/ 2620413 h 2656637"/>
                        <a:gd name="connsiteX7" fmla="*/ 1756606 w 2397854"/>
                        <a:gd name="connsiteY7" fmla="*/ 2579316 h 2656637"/>
                        <a:gd name="connsiteX8" fmla="*/ 2393604 w 2397854"/>
                        <a:gd name="connsiteY8" fmla="*/ 1808754 h 2656637"/>
                        <a:gd name="connsiteX9" fmla="*/ 1951815 w 2397854"/>
                        <a:gd name="connsiteY9" fmla="*/ 1038192 h 2656637"/>
                        <a:gd name="connsiteX10" fmla="*/ 1674413 w 2397854"/>
                        <a:gd name="connsiteY10" fmla="*/ 267631 h 2656637"/>
                        <a:gd name="connsiteX11" fmla="*/ 1129883 w 2397854"/>
                        <a:gd name="connsiteY11" fmla="*/ 503 h 2656637"/>
                        <a:gd name="connsiteX0" fmla="*/ 1129883 w 2397854"/>
                        <a:gd name="connsiteY0" fmla="*/ 1862 h 2657996"/>
                        <a:gd name="connsiteX1" fmla="*/ 616175 w 2397854"/>
                        <a:gd name="connsiteY1" fmla="*/ 320360 h 2657996"/>
                        <a:gd name="connsiteX2" fmla="*/ 472336 w 2397854"/>
                        <a:gd name="connsiteY2" fmla="*/ 1008729 h 2657996"/>
                        <a:gd name="connsiteX3" fmla="*/ 20274 w 2397854"/>
                        <a:gd name="connsiteY3" fmla="*/ 1563534 h 2657996"/>
                        <a:gd name="connsiteX4" fmla="*/ 112741 w 2397854"/>
                        <a:gd name="connsiteY4" fmla="*/ 2118338 h 2657996"/>
                        <a:gd name="connsiteX5" fmla="*/ 420966 w 2397854"/>
                        <a:gd name="connsiteY5" fmla="*/ 2498482 h 2657996"/>
                        <a:gd name="connsiteX6" fmla="*/ 1088786 w 2397854"/>
                        <a:gd name="connsiteY6" fmla="*/ 2621772 h 2657996"/>
                        <a:gd name="connsiteX7" fmla="*/ 1756606 w 2397854"/>
                        <a:gd name="connsiteY7" fmla="*/ 2580675 h 2657996"/>
                        <a:gd name="connsiteX8" fmla="*/ 2393604 w 2397854"/>
                        <a:gd name="connsiteY8" fmla="*/ 1810113 h 2657996"/>
                        <a:gd name="connsiteX9" fmla="*/ 1951815 w 2397854"/>
                        <a:gd name="connsiteY9" fmla="*/ 1039551 h 2657996"/>
                        <a:gd name="connsiteX10" fmla="*/ 1678042 w 2397854"/>
                        <a:gd name="connsiteY10" fmla="*/ 232704 h 2657996"/>
                        <a:gd name="connsiteX11" fmla="*/ 1129883 w 2397854"/>
                        <a:gd name="connsiteY11" fmla="*/ 1862 h 2657996"/>
                        <a:gd name="connsiteX0" fmla="*/ 1129883 w 2397854"/>
                        <a:gd name="connsiteY0" fmla="*/ 1862 h 2657996"/>
                        <a:gd name="connsiteX1" fmla="*/ 616175 w 2397854"/>
                        <a:gd name="connsiteY1" fmla="*/ 320360 h 2657996"/>
                        <a:gd name="connsiteX2" fmla="*/ 472336 w 2397854"/>
                        <a:gd name="connsiteY2" fmla="*/ 1008729 h 2657996"/>
                        <a:gd name="connsiteX3" fmla="*/ 20274 w 2397854"/>
                        <a:gd name="connsiteY3" fmla="*/ 1563534 h 2657996"/>
                        <a:gd name="connsiteX4" fmla="*/ 112741 w 2397854"/>
                        <a:gd name="connsiteY4" fmla="*/ 2118338 h 2657996"/>
                        <a:gd name="connsiteX5" fmla="*/ 420966 w 2397854"/>
                        <a:gd name="connsiteY5" fmla="*/ 2498482 h 2657996"/>
                        <a:gd name="connsiteX6" fmla="*/ 1088786 w 2397854"/>
                        <a:gd name="connsiteY6" fmla="*/ 2621772 h 2657996"/>
                        <a:gd name="connsiteX7" fmla="*/ 1756606 w 2397854"/>
                        <a:gd name="connsiteY7" fmla="*/ 2580675 h 2657996"/>
                        <a:gd name="connsiteX8" fmla="*/ 2393604 w 2397854"/>
                        <a:gd name="connsiteY8" fmla="*/ 1810113 h 2657996"/>
                        <a:gd name="connsiteX9" fmla="*/ 1951815 w 2397854"/>
                        <a:gd name="connsiteY9" fmla="*/ 1039551 h 2657996"/>
                        <a:gd name="connsiteX10" fmla="*/ 1678042 w 2397854"/>
                        <a:gd name="connsiteY10" fmla="*/ 232704 h 2657996"/>
                        <a:gd name="connsiteX11" fmla="*/ 1129883 w 2397854"/>
                        <a:gd name="connsiteY11" fmla="*/ 1862 h 2657996"/>
                        <a:gd name="connsiteX0" fmla="*/ 1129883 w 2397854"/>
                        <a:gd name="connsiteY0" fmla="*/ 2194 h 2658328"/>
                        <a:gd name="connsiteX1" fmla="*/ 616175 w 2397854"/>
                        <a:gd name="connsiteY1" fmla="*/ 320692 h 2658328"/>
                        <a:gd name="connsiteX2" fmla="*/ 472336 w 2397854"/>
                        <a:gd name="connsiteY2" fmla="*/ 1009061 h 2658328"/>
                        <a:gd name="connsiteX3" fmla="*/ 20274 w 2397854"/>
                        <a:gd name="connsiteY3" fmla="*/ 1563866 h 2658328"/>
                        <a:gd name="connsiteX4" fmla="*/ 112741 w 2397854"/>
                        <a:gd name="connsiteY4" fmla="*/ 2118670 h 2658328"/>
                        <a:gd name="connsiteX5" fmla="*/ 420966 w 2397854"/>
                        <a:gd name="connsiteY5" fmla="*/ 2498814 h 2658328"/>
                        <a:gd name="connsiteX6" fmla="*/ 1088786 w 2397854"/>
                        <a:gd name="connsiteY6" fmla="*/ 2622104 h 2658328"/>
                        <a:gd name="connsiteX7" fmla="*/ 1756606 w 2397854"/>
                        <a:gd name="connsiteY7" fmla="*/ 2581007 h 2658328"/>
                        <a:gd name="connsiteX8" fmla="*/ 2393604 w 2397854"/>
                        <a:gd name="connsiteY8" fmla="*/ 1810445 h 2658328"/>
                        <a:gd name="connsiteX9" fmla="*/ 1951815 w 2397854"/>
                        <a:gd name="connsiteY9" fmla="*/ 1039883 h 2658328"/>
                        <a:gd name="connsiteX10" fmla="*/ 1678042 w 2397854"/>
                        <a:gd name="connsiteY10" fmla="*/ 233036 h 2658328"/>
                        <a:gd name="connsiteX11" fmla="*/ 1129883 w 2397854"/>
                        <a:gd name="connsiteY11" fmla="*/ 2194 h 2658328"/>
                        <a:gd name="connsiteX0" fmla="*/ 1133512 w 2397854"/>
                        <a:gd name="connsiteY0" fmla="*/ 1446 h 2686608"/>
                        <a:gd name="connsiteX1" fmla="*/ 616175 w 2397854"/>
                        <a:gd name="connsiteY1" fmla="*/ 348972 h 2686608"/>
                        <a:gd name="connsiteX2" fmla="*/ 472336 w 2397854"/>
                        <a:gd name="connsiteY2" fmla="*/ 1037341 h 2686608"/>
                        <a:gd name="connsiteX3" fmla="*/ 20274 w 2397854"/>
                        <a:gd name="connsiteY3" fmla="*/ 1592146 h 2686608"/>
                        <a:gd name="connsiteX4" fmla="*/ 112741 w 2397854"/>
                        <a:gd name="connsiteY4" fmla="*/ 2146950 h 2686608"/>
                        <a:gd name="connsiteX5" fmla="*/ 420966 w 2397854"/>
                        <a:gd name="connsiteY5" fmla="*/ 2527094 h 2686608"/>
                        <a:gd name="connsiteX6" fmla="*/ 1088786 w 2397854"/>
                        <a:gd name="connsiteY6" fmla="*/ 2650384 h 2686608"/>
                        <a:gd name="connsiteX7" fmla="*/ 1756606 w 2397854"/>
                        <a:gd name="connsiteY7" fmla="*/ 2609287 h 2686608"/>
                        <a:gd name="connsiteX8" fmla="*/ 2393604 w 2397854"/>
                        <a:gd name="connsiteY8" fmla="*/ 1838725 h 2686608"/>
                        <a:gd name="connsiteX9" fmla="*/ 1951815 w 2397854"/>
                        <a:gd name="connsiteY9" fmla="*/ 1068163 h 2686608"/>
                        <a:gd name="connsiteX10" fmla="*/ 1678042 w 2397854"/>
                        <a:gd name="connsiteY10" fmla="*/ 261316 h 2686608"/>
                        <a:gd name="connsiteX11" fmla="*/ 1133512 w 2397854"/>
                        <a:gd name="connsiteY11" fmla="*/ 1446 h 2686608"/>
                        <a:gd name="connsiteX0" fmla="*/ 1133512 w 2397854"/>
                        <a:gd name="connsiteY0" fmla="*/ 872 h 2686034"/>
                        <a:gd name="connsiteX1" fmla="*/ 616175 w 2397854"/>
                        <a:gd name="connsiteY1" fmla="*/ 348398 h 2686034"/>
                        <a:gd name="connsiteX2" fmla="*/ 472336 w 2397854"/>
                        <a:gd name="connsiteY2" fmla="*/ 1036767 h 2686034"/>
                        <a:gd name="connsiteX3" fmla="*/ 20274 w 2397854"/>
                        <a:gd name="connsiteY3" fmla="*/ 1591572 h 2686034"/>
                        <a:gd name="connsiteX4" fmla="*/ 112741 w 2397854"/>
                        <a:gd name="connsiteY4" fmla="*/ 2146376 h 2686034"/>
                        <a:gd name="connsiteX5" fmla="*/ 420966 w 2397854"/>
                        <a:gd name="connsiteY5" fmla="*/ 2526520 h 2686034"/>
                        <a:gd name="connsiteX6" fmla="*/ 1088786 w 2397854"/>
                        <a:gd name="connsiteY6" fmla="*/ 2649810 h 2686034"/>
                        <a:gd name="connsiteX7" fmla="*/ 1756606 w 2397854"/>
                        <a:gd name="connsiteY7" fmla="*/ 2608713 h 2686034"/>
                        <a:gd name="connsiteX8" fmla="*/ 2393604 w 2397854"/>
                        <a:gd name="connsiteY8" fmla="*/ 1838151 h 2686034"/>
                        <a:gd name="connsiteX9" fmla="*/ 1951815 w 2397854"/>
                        <a:gd name="connsiteY9" fmla="*/ 1067589 h 2686034"/>
                        <a:gd name="connsiteX10" fmla="*/ 1678042 w 2397854"/>
                        <a:gd name="connsiteY10" fmla="*/ 260742 h 2686034"/>
                        <a:gd name="connsiteX11" fmla="*/ 1133512 w 2397854"/>
                        <a:gd name="connsiteY11" fmla="*/ 872 h 2686034"/>
                        <a:gd name="connsiteX0" fmla="*/ 1133512 w 2397854"/>
                        <a:gd name="connsiteY0" fmla="*/ 872 h 2686034"/>
                        <a:gd name="connsiteX1" fmla="*/ 616175 w 2397854"/>
                        <a:gd name="connsiteY1" fmla="*/ 348398 h 2686034"/>
                        <a:gd name="connsiteX2" fmla="*/ 472336 w 2397854"/>
                        <a:gd name="connsiteY2" fmla="*/ 1036767 h 2686034"/>
                        <a:gd name="connsiteX3" fmla="*/ 20274 w 2397854"/>
                        <a:gd name="connsiteY3" fmla="*/ 1591572 h 2686034"/>
                        <a:gd name="connsiteX4" fmla="*/ 112741 w 2397854"/>
                        <a:gd name="connsiteY4" fmla="*/ 2146376 h 2686034"/>
                        <a:gd name="connsiteX5" fmla="*/ 420966 w 2397854"/>
                        <a:gd name="connsiteY5" fmla="*/ 2526520 h 2686034"/>
                        <a:gd name="connsiteX6" fmla="*/ 1088786 w 2397854"/>
                        <a:gd name="connsiteY6" fmla="*/ 2649810 h 2686034"/>
                        <a:gd name="connsiteX7" fmla="*/ 1756606 w 2397854"/>
                        <a:gd name="connsiteY7" fmla="*/ 2608713 h 2686034"/>
                        <a:gd name="connsiteX8" fmla="*/ 2393604 w 2397854"/>
                        <a:gd name="connsiteY8" fmla="*/ 1838151 h 2686034"/>
                        <a:gd name="connsiteX9" fmla="*/ 1951815 w 2397854"/>
                        <a:gd name="connsiteY9" fmla="*/ 1067589 h 2686034"/>
                        <a:gd name="connsiteX10" fmla="*/ 1678042 w 2397854"/>
                        <a:gd name="connsiteY10" fmla="*/ 260742 h 2686034"/>
                        <a:gd name="connsiteX11" fmla="*/ 1133512 w 2397854"/>
                        <a:gd name="connsiteY11" fmla="*/ 872 h 2686034"/>
                        <a:gd name="connsiteX0" fmla="*/ 1131268 w 2395610"/>
                        <a:gd name="connsiteY0" fmla="*/ 872 h 2686034"/>
                        <a:gd name="connsiteX1" fmla="*/ 613931 w 2395610"/>
                        <a:gd name="connsiteY1" fmla="*/ 348398 h 2686034"/>
                        <a:gd name="connsiteX2" fmla="*/ 437435 w 2395610"/>
                        <a:gd name="connsiteY2" fmla="*/ 1004110 h 2686034"/>
                        <a:gd name="connsiteX3" fmla="*/ 18030 w 2395610"/>
                        <a:gd name="connsiteY3" fmla="*/ 1591572 h 2686034"/>
                        <a:gd name="connsiteX4" fmla="*/ 110497 w 2395610"/>
                        <a:gd name="connsiteY4" fmla="*/ 2146376 h 2686034"/>
                        <a:gd name="connsiteX5" fmla="*/ 418722 w 2395610"/>
                        <a:gd name="connsiteY5" fmla="*/ 2526520 h 2686034"/>
                        <a:gd name="connsiteX6" fmla="*/ 1086542 w 2395610"/>
                        <a:gd name="connsiteY6" fmla="*/ 2649810 h 2686034"/>
                        <a:gd name="connsiteX7" fmla="*/ 1754362 w 2395610"/>
                        <a:gd name="connsiteY7" fmla="*/ 2608713 h 2686034"/>
                        <a:gd name="connsiteX8" fmla="*/ 2391360 w 2395610"/>
                        <a:gd name="connsiteY8" fmla="*/ 1838151 h 2686034"/>
                        <a:gd name="connsiteX9" fmla="*/ 1949571 w 2395610"/>
                        <a:gd name="connsiteY9" fmla="*/ 1067589 h 2686034"/>
                        <a:gd name="connsiteX10" fmla="*/ 1675798 w 2395610"/>
                        <a:gd name="connsiteY10" fmla="*/ 260742 h 2686034"/>
                        <a:gd name="connsiteX11" fmla="*/ 1131268 w 2395610"/>
                        <a:gd name="connsiteY11" fmla="*/ 872 h 2686034"/>
                        <a:gd name="connsiteX0" fmla="*/ 1131268 w 2395610"/>
                        <a:gd name="connsiteY0" fmla="*/ 117 h 2685279"/>
                        <a:gd name="connsiteX1" fmla="*/ 632074 w 2395610"/>
                        <a:gd name="connsiteY1" fmla="*/ 282329 h 2685279"/>
                        <a:gd name="connsiteX2" fmla="*/ 437435 w 2395610"/>
                        <a:gd name="connsiteY2" fmla="*/ 1003355 h 2685279"/>
                        <a:gd name="connsiteX3" fmla="*/ 18030 w 2395610"/>
                        <a:gd name="connsiteY3" fmla="*/ 1590817 h 2685279"/>
                        <a:gd name="connsiteX4" fmla="*/ 110497 w 2395610"/>
                        <a:gd name="connsiteY4" fmla="*/ 2145621 h 2685279"/>
                        <a:gd name="connsiteX5" fmla="*/ 418722 w 2395610"/>
                        <a:gd name="connsiteY5" fmla="*/ 2525765 h 2685279"/>
                        <a:gd name="connsiteX6" fmla="*/ 1086542 w 2395610"/>
                        <a:gd name="connsiteY6" fmla="*/ 2649055 h 2685279"/>
                        <a:gd name="connsiteX7" fmla="*/ 1754362 w 2395610"/>
                        <a:gd name="connsiteY7" fmla="*/ 2607958 h 2685279"/>
                        <a:gd name="connsiteX8" fmla="*/ 2391360 w 2395610"/>
                        <a:gd name="connsiteY8" fmla="*/ 1837396 h 2685279"/>
                        <a:gd name="connsiteX9" fmla="*/ 1949571 w 2395610"/>
                        <a:gd name="connsiteY9" fmla="*/ 1066834 h 2685279"/>
                        <a:gd name="connsiteX10" fmla="*/ 1675798 w 2395610"/>
                        <a:gd name="connsiteY10" fmla="*/ 259987 h 2685279"/>
                        <a:gd name="connsiteX11" fmla="*/ 1131268 w 2395610"/>
                        <a:gd name="connsiteY11" fmla="*/ 117 h 2685279"/>
                        <a:gd name="connsiteX0" fmla="*/ 1131268 w 2395610"/>
                        <a:gd name="connsiteY0" fmla="*/ 117 h 2685279"/>
                        <a:gd name="connsiteX1" fmla="*/ 632074 w 2395610"/>
                        <a:gd name="connsiteY1" fmla="*/ 282329 h 2685279"/>
                        <a:gd name="connsiteX2" fmla="*/ 437435 w 2395610"/>
                        <a:gd name="connsiteY2" fmla="*/ 1003355 h 2685279"/>
                        <a:gd name="connsiteX3" fmla="*/ 18030 w 2395610"/>
                        <a:gd name="connsiteY3" fmla="*/ 1590817 h 2685279"/>
                        <a:gd name="connsiteX4" fmla="*/ 110497 w 2395610"/>
                        <a:gd name="connsiteY4" fmla="*/ 2145621 h 2685279"/>
                        <a:gd name="connsiteX5" fmla="*/ 418722 w 2395610"/>
                        <a:gd name="connsiteY5" fmla="*/ 2525765 h 2685279"/>
                        <a:gd name="connsiteX6" fmla="*/ 1086542 w 2395610"/>
                        <a:gd name="connsiteY6" fmla="*/ 2649055 h 2685279"/>
                        <a:gd name="connsiteX7" fmla="*/ 1754362 w 2395610"/>
                        <a:gd name="connsiteY7" fmla="*/ 2607958 h 2685279"/>
                        <a:gd name="connsiteX8" fmla="*/ 2391360 w 2395610"/>
                        <a:gd name="connsiteY8" fmla="*/ 1837396 h 2685279"/>
                        <a:gd name="connsiteX9" fmla="*/ 1949571 w 2395610"/>
                        <a:gd name="connsiteY9" fmla="*/ 1066834 h 2685279"/>
                        <a:gd name="connsiteX10" fmla="*/ 1675798 w 2395610"/>
                        <a:gd name="connsiteY10" fmla="*/ 259987 h 2685279"/>
                        <a:gd name="connsiteX11" fmla="*/ 1131268 w 2395610"/>
                        <a:gd name="connsiteY11" fmla="*/ 117 h 2685279"/>
                        <a:gd name="connsiteX0" fmla="*/ 1131268 w 2395610"/>
                        <a:gd name="connsiteY0" fmla="*/ 117 h 2685279"/>
                        <a:gd name="connsiteX1" fmla="*/ 632074 w 2395610"/>
                        <a:gd name="connsiteY1" fmla="*/ 282329 h 2685279"/>
                        <a:gd name="connsiteX2" fmla="*/ 437435 w 2395610"/>
                        <a:gd name="connsiteY2" fmla="*/ 1003355 h 2685279"/>
                        <a:gd name="connsiteX3" fmla="*/ 18030 w 2395610"/>
                        <a:gd name="connsiteY3" fmla="*/ 1590817 h 2685279"/>
                        <a:gd name="connsiteX4" fmla="*/ 110497 w 2395610"/>
                        <a:gd name="connsiteY4" fmla="*/ 2145621 h 2685279"/>
                        <a:gd name="connsiteX5" fmla="*/ 418722 w 2395610"/>
                        <a:gd name="connsiteY5" fmla="*/ 2525765 h 2685279"/>
                        <a:gd name="connsiteX6" fmla="*/ 1086542 w 2395610"/>
                        <a:gd name="connsiteY6" fmla="*/ 2649055 h 2685279"/>
                        <a:gd name="connsiteX7" fmla="*/ 1754362 w 2395610"/>
                        <a:gd name="connsiteY7" fmla="*/ 2607958 h 2685279"/>
                        <a:gd name="connsiteX8" fmla="*/ 2391360 w 2395610"/>
                        <a:gd name="connsiteY8" fmla="*/ 1837396 h 2685279"/>
                        <a:gd name="connsiteX9" fmla="*/ 1949571 w 2395610"/>
                        <a:gd name="connsiteY9" fmla="*/ 1066834 h 2685279"/>
                        <a:gd name="connsiteX10" fmla="*/ 1675798 w 2395610"/>
                        <a:gd name="connsiteY10" fmla="*/ 259987 h 2685279"/>
                        <a:gd name="connsiteX11" fmla="*/ 1131268 w 2395610"/>
                        <a:gd name="connsiteY11" fmla="*/ 117 h 2685279"/>
                        <a:gd name="connsiteX0" fmla="*/ 1131268 w 2395610"/>
                        <a:gd name="connsiteY0" fmla="*/ 117 h 2685279"/>
                        <a:gd name="connsiteX1" fmla="*/ 632074 w 2395610"/>
                        <a:gd name="connsiteY1" fmla="*/ 282329 h 2685279"/>
                        <a:gd name="connsiteX2" fmla="*/ 437435 w 2395610"/>
                        <a:gd name="connsiteY2" fmla="*/ 1003355 h 2685279"/>
                        <a:gd name="connsiteX3" fmla="*/ 18030 w 2395610"/>
                        <a:gd name="connsiteY3" fmla="*/ 1590817 h 2685279"/>
                        <a:gd name="connsiteX4" fmla="*/ 110497 w 2395610"/>
                        <a:gd name="connsiteY4" fmla="*/ 2145621 h 2685279"/>
                        <a:gd name="connsiteX5" fmla="*/ 418722 w 2395610"/>
                        <a:gd name="connsiteY5" fmla="*/ 2525765 h 2685279"/>
                        <a:gd name="connsiteX6" fmla="*/ 1086542 w 2395610"/>
                        <a:gd name="connsiteY6" fmla="*/ 2649055 h 2685279"/>
                        <a:gd name="connsiteX7" fmla="*/ 1754362 w 2395610"/>
                        <a:gd name="connsiteY7" fmla="*/ 2607958 h 2685279"/>
                        <a:gd name="connsiteX8" fmla="*/ 2391360 w 2395610"/>
                        <a:gd name="connsiteY8" fmla="*/ 1837396 h 2685279"/>
                        <a:gd name="connsiteX9" fmla="*/ 1949571 w 2395610"/>
                        <a:gd name="connsiteY9" fmla="*/ 1066834 h 2685279"/>
                        <a:gd name="connsiteX10" fmla="*/ 1675798 w 2395610"/>
                        <a:gd name="connsiteY10" fmla="*/ 259987 h 2685279"/>
                        <a:gd name="connsiteX11" fmla="*/ 1131268 w 2395610"/>
                        <a:gd name="connsiteY11" fmla="*/ 117 h 2685279"/>
                        <a:gd name="connsiteX0" fmla="*/ 1131268 w 2395610"/>
                        <a:gd name="connsiteY0" fmla="*/ 117 h 2685279"/>
                        <a:gd name="connsiteX1" fmla="*/ 632074 w 2395610"/>
                        <a:gd name="connsiteY1" fmla="*/ 282329 h 2685279"/>
                        <a:gd name="connsiteX2" fmla="*/ 437435 w 2395610"/>
                        <a:gd name="connsiteY2" fmla="*/ 1003355 h 2685279"/>
                        <a:gd name="connsiteX3" fmla="*/ 18030 w 2395610"/>
                        <a:gd name="connsiteY3" fmla="*/ 1590817 h 2685279"/>
                        <a:gd name="connsiteX4" fmla="*/ 110497 w 2395610"/>
                        <a:gd name="connsiteY4" fmla="*/ 2145621 h 2685279"/>
                        <a:gd name="connsiteX5" fmla="*/ 418722 w 2395610"/>
                        <a:gd name="connsiteY5" fmla="*/ 2525765 h 2685279"/>
                        <a:gd name="connsiteX6" fmla="*/ 1086542 w 2395610"/>
                        <a:gd name="connsiteY6" fmla="*/ 2649055 h 2685279"/>
                        <a:gd name="connsiteX7" fmla="*/ 1754362 w 2395610"/>
                        <a:gd name="connsiteY7" fmla="*/ 2607958 h 2685279"/>
                        <a:gd name="connsiteX8" fmla="*/ 2391360 w 2395610"/>
                        <a:gd name="connsiteY8" fmla="*/ 1837396 h 2685279"/>
                        <a:gd name="connsiteX9" fmla="*/ 1949571 w 2395610"/>
                        <a:gd name="connsiteY9" fmla="*/ 1066834 h 2685279"/>
                        <a:gd name="connsiteX10" fmla="*/ 1675798 w 2395610"/>
                        <a:gd name="connsiteY10" fmla="*/ 259987 h 2685279"/>
                        <a:gd name="connsiteX11" fmla="*/ 1131268 w 2395610"/>
                        <a:gd name="connsiteY11" fmla="*/ 117 h 2685279"/>
                        <a:gd name="connsiteX0" fmla="*/ 1131268 w 2395610"/>
                        <a:gd name="connsiteY0" fmla="*/ 555 h 2685717"/>
                        <a:gd name="connsiteX1" fmla="*/ 650217 w 2395610"/>
                        <a:gd name="connsiteY1" fmla="*/ 311795 h 2685717"/>
                        <a:gd name="connsiteX2" fmla="*/ 437435 w 2395610"/>
                        <a:gd name="connsiteY2" fmla="*/ 1003793 h 2685717"/>
                        <a:gd name="connsiteX3" fmla="*/ 18030 w 2395610"/>
                        <a:gd name="connsiteY3" fmla="*/ 1591255 h 2685717"/>
                        <a:gd name="connsiteX4" fmla="*/ 110497 w 2395610"/>
                        <a:gd name="connsiteY4" fmla="*/ 2146059 h 2685717"/>
                        <a:gd name="connsiteX5" fmla="*/ 418722 w 2395610"/>
                        <a:gd name="connsiteY5" fmla="*/ 2526203 h 2685717"/>
                        <a:gd name="connsiteX6" fmla="*/ 1086542 w 2395610"/>
                        <a:gd name="connsiteY6" fmla="*/ 2649493 h 2685717"/>
                        <a:gd name="connsiteX7" fmla="*/ 1754362 w 2395610"/>
                        <a:gd name="connsiteY7" fmla="*/ 2608396 h 2685717"/>
                        <a:gd name="connsiteX8" fmla="*/ 2391360 w 2395610"/>
                        <a:gd name="connsiteY8" fmla="*/ 1837834 h 2685717"/>
                        <a:gd name="connsiteX9" fmla="*/ 1949571 w 2395610"/>
                        <a:gd name="connsiteY9" fmla="*/ 1067272 h 2685717"/>
                        <a:gd name="connsiteX10" fmla="*/ 1675798 w 2395610"/>
                        <a:gd name="connsiteY10" fmla="*/ 260425 h 2685717"/>
                        <a:gd name="connsiteX11" fmla="*/ 1131268 w 2395610"/>
                        <a:gd name="connsiteY11" fmla="*/ 555 h 2685717"/>
                        <a:gd name="connsiteX0" fmla="*/ 1131268 w 2395610"/>
                        <a:gd name="connsiteY0" fmla="*/ 555 h 2685717"/>
                        <a:gd name="connsiteX1" fmla="*/ 650217 w 2395610"/>
                        <a:gd name="connsiteY1" fmla="*/ 311795 h 2685717"/>
                        <a:gd name="connsiteX2" fmla="*/ 437435 w 2395610"/>
                        <a:gd name="connsiteY2" fmla="*/ 1003793 h 2685717"/>
                        <a:gd name="connsiteX3" fmla="*/ 18030 w 2395610"/>
                        <a:gd name="connsiteY3" fmla="*/ 1591255 h 2685717"/>
                        <a:gd name="connsiteX4" fmla="*/ 110497 w 2395610"/>
                        <a:gd name="connsiteY4" fmla="*/ 2146059 h 2685717"/>
                        <a:gd name="connsiteX5" fmla="*/ 418722 w 2395610"/>
                        <a:gd name="connsiteY5" fmla="*/ 2526203 h 2685717"/>
                        <a:gd name="connsiteX6" fmla="*/ 1086542 w 2395610"/>
                        <a:gd name="connsiteY6" fmla="*/ 2649493 h 2685717"/>
                        <a:gd name="connsiteX7" fmla="*/ 1754362 w 2395610"/>
                        <a:gd name="connsiteY7" fmla="*/ 2608396 h 2685717"/>
                        <a:gd name="connsiteX8" fmla="*/ 2391360 w 2395610"/>
                        <a:gd name="connsiteY8" fmla="*/ 1837834 h 2685717"/>
                        <a:gd name="connsiteX9" fmla="*/ 1949571 w 2395610"/>
                        <a:gd name="connsiteY9" fmla="*/ 1067272 h 2685717"/>
                        <a:gd name="connsiteX10" fmla="*/ 1675798 w 2395610"/>
                        <a:gd name="connsiteY10" fmla="*/ 260425 h 2685717"/>
                        <a:gd name="connsiteX11" fmla="*/ 1131268 w 2395610"/>
                        <a:gd name="connsiteY11" fmla="*/ 555 h 2685717"/>
                        <a:gd name="connsiteX0" fmla="*/ 1131268 w 2395610"/>
                        <a:gd name="connsiteY0" fmla="*/ 555 h 2685717"/>
                        <a:gd name="connsiteX1" fmla="*/ 650217 w 2395610"/>
                        <a:gd name="connsiteY1" fmla="*/ 311795 h 2685717"/>
                        <a:gd name="connsiteX2" fmla="*/ 437435 w 2395610"/>
                        <a:gd name="connsiteY2" fmla="*/ 1003793 h 2685717"/>
                        <a:gd name="connsiteX3" fmla="*/ 18030 w 2395610"/>
                        <a:gd name="connsiteY3" fmla="*/ 1591255 h 2685717"/>
                        <a:gd name="connsiteX4" fmla="*/ 110497 w 2395610"/>
                        <a:gd name="connsiteY4" fmla="*/ 2146059 h 2685717"/>
                        <a:gd name="connsiteX5" fmla="*/ 418722 w 2395610"/>
                        <a:gd name="connsiteY5" fmla="*/ 2526203 h 2685717"/>
                        <a:gd name="connsiteX6" fmla="*/ 1086542 w 2395610"/>
                        <a:gd name="connsiteY6" fmla="*/ 2649493 h 2685717"/>
                        <a:gd name="connsiteX7" fmla="*/ 1754362 w 2395610"/>
                        <a:gd name="connsiteY7" fmla="*/ 2608396 h 2685717"/>
                        <a:gd name="connsiteX8" fmla="*/ 2391360 w 2395610"/>
                        <a:gd name="connsiteY8" fmla="*/ 1837834 h 2685717"/>
                        <a:gd name="connsiteX9" fmla="*/ 1949571 w 2395610"/>
                        <a:gd name="connsiteY9" fmla="*/ 1067272 h 2685717"/>
                        <a:gd name="connsiteX10" fmla="*/ 1675798 w 2395610"/>
                        <a:gd name="connsiteY10" fmla="*/ 260425 h 2685717"/>
                        <a:gd name="connsiteX11" fmla="*/ 1131268 w 2395610"/>
                        <a:gd name="connsiteY11" fmla="*/ 555 h 2685717"/>
                        <a:gd name="connsiteX0" fmla="*/ 1131268 w 2395610"/>
                        <a:gd name="connsiteY0" fmla="*/ 555 h 2685717"/>
                        <a:gd name="connsiteX1" fmla="*/ 650217 w 2395610"/>
                        <a:gd name="connsiteY1" fmla="*/ 311795 h 2685717"/>
                        <a:gd name="connsiteX2" fmla="*/ 437435 w 2395610"/>
                        <a:gd name="connsiteY2" fmla="*/ 1003793 h 2685717"/>
                        <a:gd name="connsiteX3" fmla="*/ 18030 w 2395610"/>
                        <a:gd name="connsiteY3" fmla="*/ 1591255 h 2685717"/>
                        <a:gd name="connsiteX4" fmla="*/ 110497 w 2395610"/>
                        <a:gd name="connsiteY4" fmla="*/ 2146059 h 2685717"/>
                        <a:gd name="connsiteX5" fmla="*/ 418722 w 2395610"/>
                        <a:gd name="connsiteY5" fmla="*/ 2526203 h 2685717"/>
                        <a:gd name="connsiteX6" fmla="*/ 1086542 w 2395610"/>
                        <a:gd name="connsiteY6" fmla="*/ 2649493 h 2685717"/>
                        <a:gd name="connsiteX7" fmla="*/ 1754362 w 2395610"/>
                        <a:gd name="connsiteY7" fmla="*/ 2608396 h 2685717"/>
                        <a:gd name="connsiteX8" fmla="*/ 2391360 w 2395610"/>
                        <a:gd name="connsiteY8" fmla="*/ 1837834 h 2685717"/>
                        <a:gd name="connsiteX9" fmla="*/ 1949571 w 2395610"/>
                        <a:gd name="connsiteY9" fmla="*/ 1067272 h 2685717"/>
                        <a:gd name="connsiteX10" fmla="*/ 1675798 w 2395610"/>
                        <a:gd name="connsiteY10" fmla="*/ 260425 h 2685717"/>
                        <a:gd name="connsiteX11" fmla="*/ 1131268 w 2395610"/>
                        <a:gd name="connsiteY11" fmla="*/ 555 h 2685717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31268 w 2395610"/>
                        <a:gd name="connsiteY0" fmla="*/ 358 h 2685520"/>
                        <a:gd name="connsiteX1" fmla="*/ 639332 w 2395610"/>
                        <a:gd name="connsiteY1" fmla="*/ 300712 h 2685520"/>
                        <a:gd name="connsiteX2" fmla="*/ 437435 w 2395610"/>
                        <a:gd name="connsiteY2" fmla="*/ 1003596 h 2685520"/>
                        <a:gd name="connsiteX3" fmla="*/ 18030 w 2395610"/>
                        <a:gd name="connsiteY3" fmla="*/ 1591058 h 2685520"/>
                        <a:gd name="connsiteX4" fmla="*/ 110497 w 2395610"/>
                        <a:gd name="connsiteY4" fmla="*/ 2145862 h 2685520"/>
                        <a:gd name="connsiteX5" fmla="*/ 418722 w 2395610"/>
                        <a:gd name="connsiteY5" fmla="*/ 2526006 h 2685520"/>
                        <a:gd name="connsiteX6" fmla="*/ 1086542 w 2395610"/>
                        <a:gd name="connsiteY6" fmla="*/ 2649296 h 2685520"/>
                        <a:gd name="connsiteX7" fmla="*/ 1754362 w 2395610"/>
                        <a:gd name="connsiteY7" fmla="*/ 2608199 h 2685520"/>
                        <a:gd name="connsiteX8" fmla="*/ 2391360 w 2395610"/>
                        <a:gd name="connsiteY8" fmla="*/ 1837637 h 2685520"/>
                        <a:gd name="connsiteX9" fmla="*/ 1949571 w 2395610"/>
                        <a:gd name="connsiteY9" fmla="*/ 1067075 h 2685520"/>
                        <a:gd name="connsiteX10" fmla="*/ 1675798 w 2395610"/>
                        <a:gd name="connsiteY10" fmla="*/ 260228 h 2685520"/>
                        <a:gd name="connsiteX11" fmla="*/ 1131268 w 2395610"/>
                        <a:gd name="connsiteY11" fmla="*/ 358 h 2685520"/>
                        <a:gd name="connsiteX0" fmla="*/ 1191193 w 2455535"/>
                        <a:gd name="connsiteY0" fmla="*/ 358 h 2685520"/>
                        <a:gd name="connsiteX1" fmla="*/ 699257 w 2455535"/>
                        <a:gd name="connsiteY1" fmla="*/ 300712 h 2685520"/>
                        <a:gd name="connsiteX2" fmla="*/ 497360 w 2455535"/>
                        <a:gd name="connsiteY2" fmla="*/ 1003596 h 2685520"/>
                        <a:gd name="connsiteX3" fmla="*/ 12640 w 2455535"/>
                        <a:gd name="connsiteY3" fmla="*/ 1703544 h 2685520"/>
                        <a:gd name="connsiteX4" fmla="*/ 170422 w 2455535"/>
                        <a:gd name="connsiteY4" fmla="*/ 2145862 h 2685520"/>
                        <a:gd name="connsiteX5" fmla="*/ 478647 w 2455535"/>
                        <a:gd name="connsiteY5" fmla="*/ 2526006 h 2685520"/>
                        <a:gd name="connsiteX6" fmla="*/ 1146467 w 2455535"/>
                        <a:gd name="connsiteY6" fmla="*/ 2649296 h 2685520"/>
                        <a:gd name="connsiteX7" fmla="*/ 1814287 w 2455535"/>
                        <a:gd name="connsiteY7" fmla="*/ 2608199 h 2685520"/>
                        <a:gd name="connsiteX8" fmla="*/ 2451285 w 2455535"/>
                        <a:gd name="connsiteY8" fmla="*/ 1837637 h 2685520"/>
                        <a:gd name="connsiteX9" fmla="*/ 2009496 w 2455535"/>
                        <a:gd name="connsiteY9" fmla="*/ 1067075 h 2685520"/>
                        <a:gd name="connsiteX10" fmla="*/ 1735723 w 2455535"/>
                        <a:gd name="connsiteY10" fmla="*/ 260228 h 2685520"/>
                        <a:gd name="connsiteX11" fmla="*/ 1191193 w 2455535"/>
                        <a:gd name="connsiteY11" fmla="*/ 358 h 2685520"/>
                        <a:gd name="connsiteX0" fmla="*/ 1221794 w 2486136"/>
                        <a:gd name="connsiteY0" fmla="*/ 358 h 2685520"/>
                        <a:gd name="connsiteX1" fmla="*/ 729858 w 2486136"/>
                        <a:gd name="connsiteY1" fmla="*/ 300712 h 2685520"/>
                        <a:gd name="connsiteX2" fmla="*/ 527961 w 2486136"/>
                        <a:gd name="connsiteY2" fmla="*/ 1003596 h 2685520"/>
                        <a:gd name="connsiteX3" fmla="*/ 43241 w 2486136"/>
                        <a:gd name="connsiteY3" fmla="*/ 1703544 h 2685520"/>
                        <a:gd name="connsiteX4" fmla="*/ 201023 w 2486136"/>
                        <a:gd name="connsiteY4" fmla="*/ 2145862 h 2685520"/>
                        <a:gd name="connsiteX5" fmla="*/ 509248 w 2486136"/>
                        <a:gd name="connsiteY5" fmla="*/ 2526006 h 2685520"/>
                        <a:gd name="connsiteX6" fmla="*/ 1177068 w 2486136"/>
                        <a:gd name="connsiteY6" fmla="*/ 2649296 h 2685520"/>
                        <a:gd name="connsiteX7" fmla="*/ 1844888 w 2486136"/>
                        <a:gd name="connsiteY7" fmla="*/ 2608199 h 2685520"/>
                        <a:gd name="connsiteX8" fmla="*/ 2481886 w 2486136"/>
                        <a:gd name="connsiteY8" fmla="*/ 1837637 h 2685520"/>
                        <a:gd name="connsiteX9" fmla="*/ 2040097 w 2486136"/>
                        <a:gd name="connsiteY9" fmla="*/ 1067075 h 2685520"/>
                        <a:gd name="connsiteX10" fmla="*/ 1766324 w 2486136"/>
                        <a:gd name="connsiteY10" fmla="*/ 260228 h 2685520"/>
                        <a:gd name="connsiteX11" fmla="*/ 1221794 w 2486136"/>
                        <a:gd name="connsiteY11" fmla="*/ 358 h 2685520"/>
                        <a:gd name="connsiteX0" fmla="*/ 1221794 w 2486136"/>
                        <a:gd name="connsiteY0" fmla="*/ 358 h 2685520"/>
                        <a:gd name="connsiteX1" fmla="*/ 729858 w 2486136"/>
                        <a:gd name="connsiteY1" fmla="*/ 300712 h 2685520"/>
                        <a:gd name="connsiteX2" fmla="*/ 527961 w 2486136"/>
                        <a:gd name="connsiteY2" fmla="*/ 1003596 h 2685520"/>
                        <a:gd name="connsiteX3" fmla="*/ 43241 w 2486136"/>
                        <a:gd name="connsiteY3" fmla="*/ 1703544 h 2685520"/>
                        <a:gd name="connsiteX4" fmla="*/ 201023 w 2486136"/>
                        <a:gd name="connsiteY4" fmla="*/ 2145862 h 2685520"/>
                        <a:gd name="connsiteX5" fmla="*/ 509248 w 2486136"/>
                        <a:gd name="connsiteY5" fmla="*/ 2526006 h 2685520"/>
                        <a:gd name="connsiteX6" fmla="*/ 1177068 w 2486136"/>
                        <a:gd name="connsiteY6" fmla="*/ 2649296 h 2685520"/>
                        <a:gd name="connsiteX7" fmla="*/ 1844888 w 2486136"/>
                        <a:gd name="connsiteY7" fmla="*/ 2608199 h 2685520"/>
                        <a:gd name="connsiteX8" fmla="*/ 2481886 w 2486136"/>
                        <a:gd name="connsiteY8" fmla="*/ 1837637 h 2685520"/>
                        <a:gd name="connsiteX9" fmla="*/ 2040097 w 2486136"/>
                        <a:gd name="connsiteY9" fmla="*/ 1067075 h 2685520"/>
                        <a:gd name="connsiteX10" fmla="*/ 1766324 w 2486136"/>
                        <a:gd name="connsiteY10" fmla="*/ 260228 h 2685520"/>
                        <a:gd name="connsiteX11" fmla="*/ 1221794 w 2486136"/>
                        <a:gd name="connsiteY11" fmla="*/ 358 h 2685520"/>
                        <a:gd name="connsiteX0" fmla="*/ 1214451 w 2478793"/>
                        <a:gd name="connsiteY0" fmla="*/ 358 h 2685520"/>
                        <a:gd name="connsiteX1" fmla="*/ 722515 w 2478793"/>
                        <a:gd name="connsiteY1" fmla="*/ 300712 h 2685520"/>
                        <a:gd name="connsiteX2" fmla="*/ 520618 w 2478793"/>
                        <a:gd name="connsiteY2" fmla="*/ 1003596 h 2685520"/>
                        <a:gd name="connsiteX3" fmla="*/ 35898 w 2478793"/>
                        <a:gd name="connsiteY3" fmla="*/ 1703544 h 2685520"/>
                        <a:gd name="connsiteX4" fmla="*/ 193680 w 2478793"/>
                        <a:gd name="connsiteY4" fmla="*/ 2145862 h 2685520"/>
                        <a:gd name="connsiteX5" fmla="*/ 501905 w 2478793"/>
                        <a:gd name="connsiteY5" fmla="*/ 2526006 h 2685520"/>
                        <a:gd name="connsiteX6" fmla="*/ 1169725 w 2478793"/>
                        <a:gd name="connsiteY6" fmla="*/ 2649296 h 2685520"/>
                        <a:gd name="connsiteX7" fmla="*/ 1837545 w 2478793"/>
                        <a:gd name="connsiteY7" fmla="*/ 2608199 h 2685520"/>
                        <a:gd name="connsiteX8" fmla="*/ 2474543 w 2478793"/>
                        <a:gd name="connsiteY8" fmla="*/ 1837637 h 2685520"/>
                        <a:gd name="connsiteX9" fmla="*/ 2032754 w 2478793"/>
                        <a:gd name="connsiteY9" fmla="*/ 1067075 h 2685520"/>
                        <a:gd name="connsiteX10" fmla="*/ 1758981 w 2478793"/>
                        <a:gd name="connsiteY10" fmla="*/ 260228 h 2685520"/>
                        <a:gd name="connsiteX11" fmla="*/ 1214451 w 2478793"/>
                        <a:gd name="connsiteY11" fmla="*/ 358 h 2685520"/>
                        <a:gd name="connsiteX0" fmla="*/ 1178579 w 2442921"/>
                        <a:gd name="connsiteY0" fmla="*/ 358 h 2685520"/>
                        <a:gd name="connsiteX1" fmla="*/ 686643 w 2442921"/>
                        <a:gd name="connsiteY1" fmla="*/ 300712 h 2685520"/>
                        <a:gd name="connsiteX2" fmla="*/ 484746 w 2442921"/>
                        <a:gd name="connsiteY2" fmla="*/ 1003596 h 2685520"/>
                        <a:gd name="connsiteX3" fmla="*/ 26 w 2442921"/>
                        <a:gd name="connsiteY3" fmla="*/ 1703544 h 2685520"/>
                        <a:gd name="connsiteX4" fmla="*/ 466033 w 2442921"/>
                        <a:gd name="connsiteY4" fmla="*/ 2526006 h 2685520"/>
                        <a:gd name="connsiteX5" fmla="*/ 1133853 w 2442921"/>
                        <a:gd name="connsiteY5" fmla="*/ 2649296 h 2685520"/>
                        <a:gd name="connsiteX6" fmla="*/ 1801673 w 2442921"/>
                        <a:gd name="connsiteY6" fmla="*/ 2608199 h 2685520"/>
                        <a:gd name="connsiteX7" fmla="*/ 2438671 w 2442921"/>
                        <a:gd name="connsiteY7" fmla="*/ 1837637 h 2685520"/>
                        <a:gd name="connsiteX8" fmla="*/ 1996882 w 2442921"/>
                        <a:gd name="connsiteY8" fmla="*/ 1067075 h 2685520"/>
                        <a:gd name="connsiteX9" fmla="*/ 1723109 w 2442921"/>
                        <a:gd name="connsiteY9" fmla="*/ 260228 h 2685520"/>
                        <a:gd name="connsiteX10" fmla="*/ 1178579 w 2442921"/>
                        <a:gd name="connsiteY10" fmla="*/ 358 h 2685520"/>
                        <a:gd name="connsiteX0" fmla="*/ 1185117 w 2449459"/>
                        <a:gd name="connsiteY0" fmla="*/ 358 h 2685520"/>
                        <a:gd name="connsiteX1" fmla="*/ 693181 w 2449459"/>
                        <a:gd name="connsiteY1" fmla="*/ 300712 h 2685520"/>
                        <a:gd name="connsiteX2" fmla="*/ 491284 w 2449459"/>
                        <a:gd name="connsiteY2" fmla="*/ 1003596 h 2685520"/>
                        <a:gd name="connsiteX3" fmla="*/ 6564 w 2449459"/>
                        <a:gd name="connsiteY3" fmla="*/ 1703544 h 2685520"/>
                        <a:gd name="connsiteX4" fmla="*/ 472571 w 2449459"/>
                        <a:gd name="connsiteY4" fmla="*/ 2526006 h 2685520"/>
                        <a:gd name="connsiteX5" fmla="*/ 1140391 w 2449459"/>
                        <a:gd name="connsiteY5" fmla="*/ 2649296 h 2685520"/>
                        <a:gd name="connsiteX6" fmla="*/ 1808211 w 2449459"/>
                        <a:gd name="connsiteY6" fmla="*/ 2608199 h 2685520"/>
                        <a:gd name="connsiteX7" fmla="*/ 2445209 w 2449459"/>
                        <a:gd name="connsiteY7" fmla="*/ 1837637 h 2685520"/>
                        <a:gd name="connsiteX8" fmla="*/ 2003420 w 2449459"/>
                        <a:gd name="connsiteY8" fmla="*/ 1067075 h 2685520"/>
                        <a:gd name="connsiteX9" fmla="*/ 1729647 w 2449459"/>
                        <a:gd name="connsiteY9" fmla="*/ 260228 h 2685520"/>
                        <a:gd name="connsiteX10" fmla="*/ 1185117 w 2449459"/>
                        <a:gd name="connsiteY10" fmla="*/ 358 h 2685520"/>
                        <a:gd name="connsiteX0" fmla="*/ 1179631 w 2443973"/>
                        <a:gd name="connsiteY0" fmla="*/ 358 h 2685520"/>
                        <a:gd name="connsiteX1" fmla="*/ 687695 w 2443973"/>
                        <a:gd name="connsiteY1" fmla="*/ 300712 h 2685520"/>
                        <a:gd name="connsiteX2" fmla="*/ 485798 w 2443973"/>
                        <a:gd name="connsiteY2" fmla="*/ 1003596 h 2685520"/>
                        <a:gd name="connsiteX3" fmla="*/ 1078 w 2443973"/>
                        <a:gd name="connsiteY3" fmla="*/ 1703544 h 2685520"/>
                        <a:gd name="connsiteX4" fmla="*/ 467085 w 2443973"/>
                        <a:gd name="connsiteY4" fmla="*/ 2526006 h 2685520"/>
                        <a:gd name="connsiteX5" fmla="*/ 1134905 w 2443973"/>
                        <a:gd name="connsiteY5" fmla="*/ 2649296 h 2685520"/>
                        <a:gd name="connsiteX6" fmla="*/ 1802725 w 2443973"/>
                        <a:gd name="connsiteY6" fmla="*/ 2608199 h 2685520"/>
                        <a:gd name="connsiteX7" fmla="*/ 2439723 w 2443973"/>
                        <a:gd name="connsiteY7" fmla="*/ 1837637 h 2685520"/>
                        <a:gd name="connsiteX8" fmla="*/ 1997934 w 2443973"/>
                        <a:gd name="connsiteY8" fmla="*/ 1067075 h 2685520"/>
                        <a:gd name="connsiteX9" fmla="*/ 1724161 w 2443973"/>
                        <a:gd name="connsiteY9" fmla="*/ 260228 h 2685520"/>
                        <a:gd name="connsiteX10" fmla="*/ 1179631 w 2443973"/>
                        <a:gd name="connsiteY10" fmla="*/ 358 h 2685520"/>
                        <a:gd name="connsiteX0" fmla="*/ 1179694 w 2444036"/>
                        <a:gd name="connsiteY0" fmla="*/ 358 h 2685520"/>
                        <a:gd name="connsiteX1" fmla="*/ 687758 w 2444036"/>
                        <a:gd name="connsiteY1" fmla="*/ 300712 h 2685520"/>
                        <a:gd name="connsiteX2" fmla="*/ 485861 w 2444036"/>
                        <a:gd name="connsiteY2" fmla="*/ 1003596 h 2685520"/>
                        <a:gd name="connsiteX3" fmla="*/ 1141 w 2444036"/>
                        <a:gd name="connsiteY3" fmla="*/ 1703544 h 2685520"/>
                        <a:gd name="connsiteX4" fmla="*/ 467148 w 2444036"/>
                        <a:gd name="connsiteY4" fmla="*/ 2526006 h 2685520"/>
                        <a:gd name="connsiteX5" fmla="*/ 1134968 w 2444036"/>
                        <a:gd name="connsiteY5" fmla="*/ 2649296 h 2685520"/>
                        <a:gd name="connsiteX6" fmla="*/ 1802788 w 2444036"/>
                        <a:gd name="connsiteY6" fmla="*/ 2608199 h 2685520"/>
                        <a:gd name="connsiteX7" fmla="*/ 2439786 w 2444036"/>
                        <a:gd name="connsiteY7" fmla="*/ 1837637 h 2685520"/>
                        <a:gd name="connsiteX8" fmla="*/ 1997997 w 2444036"/>
                        <a:gd name="connsiteY8" fmla="*/ 1067075 h 2685520"/>
                        <a:gd name="connsiteX9" fmla="*/ 1724224 w 2444036"/>
                        <a:gd name="connsiteY9" fmla="*/ 260228 h 2685520"/>
                        <a:gd name="connsiteX10" fmla="*/ 1179694 w 2444036"/>
                        <a:gd name="connsiteY10" fmla="*/ 358 h 2685520"/>
                        <a:gd name="connsiteX0" fmla="*/ 1179694 w 2441319"/>
                        <a:gd name="connsiteY0" fmla="*/ 358 h 2678721"/>
                        <a:gd name="connsiteX1" fmla="*/ 687758 w 2441319"/>
                        <a:gd name="connsiteY1" fmla="*/ 300712 h 2678721"/>
                        <a:gd name="connsiteX2" fmla="*/ 485861 w 2441319"/>
                        <a:gd name="connsiteY2" fmla="*/ 1003596 h 2678721"/>
                        <a:gd name="connsiteX3" fmla="*/ 1141 w 2441319"/>
                        <a:gd name="connsiteY3" fmla="*/ 1703544 h 2678721"/>
                        <a:gd name="connsiteX4" fmla="*/ 467148 w 2441319"/>
                        <a:gd name="connsiteY4" fmla="*/ 2526006 h 2678721"/>
                        <a:gd name="connsiteX5" fmla="*/ 1134968 w 2441319"/>
                        <a:gd name="connsiteY5" fmla="*/ 2649296 h 2678721"/>
                        <a:gd name="connsiteX6" fmla="*/ 1889874 w 2441319"/>
                        <a:gd name="connsiteY6" fmla="*/ 2597313 h 2678721"/>
                        <a:gd name="connsiteX7" fmla="*/ 2439786 w 2441319"/>
                        <a:gd name="connsiteY7" fmla="*/ 1837637 h 2678721"/>
                        <a:gd name="connsiteX8" fmla="*/ 1997997 w 2441319"/>
                        <a:gd name="connsiteY8" fmla="*/ 1067075 h 2678721"/>
                        <a:gd name="connsiteX9" fmla="*/ 1724224 w 2441319"/>
                        <a:gd name="connsiteY9" fmla="*/ 260228 h 2678721"/>
                        <a:gd name="connsiteX10" fmla="*/ 1179694 w 2441319"/>
                        <a:gd name="connsiteY10" fmla="*/ 358 h 2678721"/>
                        <a:gd name="connsiteX0" fmla="*/ 1179694 w 2441319"/>
                        <a:gd name="connsiteY0" fmla="*/ 358 h 2660469"/>
                        <a:gd name="connsiteX1" fmla="*/ 687758 w 2441319"/>
                        <a:gd name="connsiteY1" fmla="*/ 300712 h 2660469"/>
                        <a:gd name="connsiteX2" fmla="*/ 485861 w 2441319"/>
                        <a:gd name="connsiteY2" fmla="*/ 1003596 h 2660469"/>
                        <a:gd name="connsiteX3" fmla="*/ 1141 w 2441319"/>
                        <a:gd name="connsiteY3" fmla="*/ 1703544 h 2660469"/>
                        <a:gd name="connsiteX4" fmla="*/ 467148 w 2441319"/>
                        <a:gd name="connsiteY4" fmla="*/ 2526006 h 2660469"/>
                        <a:gd name="connsiteX5" fmla="*/ 1134968 w 2441319"/>
                        <a:gd name="connsiteY5" fmla="*/ 2649296 h 2660469"/>
                        <a:gd name="connsiteX6" fmla="*/ 1889874 w 2441319"/>
                        <a:gd name="connsiteY6" fmla="*/ 2597313 h 2660469"/>
                        <a:gd name="connsiteX7" fmla="*/ 2439786 w 2441319"/>
                        <a:gd name="connsiteY7" fmla="*/ 1837637 h 2660469"/>
                        <a:gd name="connsiteX8" fmla="*/ 1997997 w 2441319"/>
                        <a:gd name="connsiteY8" fmla="*/ 1067075 h 2660469"/>
                        <a:gd name="connsiteX9" fmla="*/ 1724224 w 2441319"/>
                        <a:gd name="connsiteY9" fmla="*/ 260228 h 2660469"/>
                        <a:gd name="connsiteX10" fmla="*/ 1179694 w 2441319"/>
                        <a:gd name="connsiteY10" fmla="*/ 358 h 2660469"/>
                        <a:gd name="connsiteX0" fmla="*/ 1179704 w 2441329"/>
                        <a:gd name="connsiteY0" fmla="*/ 358 h 2676862"/>
                        <a:gd name="connsiteX1" fmla="*/ 687768 w 2441329"/>
                        <a:gd name="connsiteY1" fmla="*/ 300712 h 2676862"/>
                        <a:gd name="connsiteX2" fmla="*/ 485871 w 2441329"/>
                        <a:gd name="connsiteY2" fmla="*/ 1003596 h 2676862"/>
                        <a:gd name="connsiteX3" fmla="*/ 1151 w 2441329"/>
                        <a:gd name="connsiteY3" fmla="*/ 1703544 h 2676862"/>
                        <a:gd name="connsiteX4" fmla="*/ 467158 w 2441329"/>
                        <a:gd name="connsiteY4" fmla="*/ 2526006 h 2676862"/>
                        <a:gd name="connsiteX5" fmla="*/ 1258350 w 2441329"/>
                        <a:gd name="connsiteY5" fmla="*/ 2645668 h 2676862"/>
                        <a:gd name="connsiteX6" fmla="*/ 1889884 w 2441329"/>
                        <a:gd name="connsiteY6" fmla="*/ 2597313 h 2676862"/>
                        <a:gd name="connsiteX7" fmla="*/ 2439796 w 2441329"/>
                        <a:gd name="connsiteY7" fmla="*/ 1837637 h 2676862"/>
                        <a:gd name="connsiteX8" fmla="*/ 1998007 w 2441329"/>
                        <a:gd name="connsiteY8" fmla="*/ 1067075 h 2676862"/>
                        <a:gd name="connsiteX9" fmla="*/ 1724234 w 2441329"/>
                        <a:gd name="connsiteY9" fmla="*/ 260228 h 2676862"/>
                        <a:gd name="connsiteX10" fmla="*/ 1179704 w 2441329"/>
                        <a:gd name="connsiteY10" fmla="*/ 358 h 2676862"/>
                        <a:gd name="connsiteX0" fmla="*/ 1179704 w 2441329"/>
                        <a:gd name="connsiteY0" fmla="*/ 358 h 2666278"/>
                        <a:gd name="connsiteX1" fmla="*/ 687768 w 2441329"/>
                        <a:gd name="connsiteY1" fmla="*/ 300712 h 2666278"/>
                        <a:gd name="connsiteX2" fmla="*/ 485871 w 2441329"/>
                        <a:gd name="connsiteY2" fmla="*/ 1003596 h 2666278"/>
                        <a:gd name="connsiteX3" fmla="*/ 1151 w 2441329"/>
                        <a:gd name="connsiteY3" fmla="*/ 1703544 h 2666278"/>
                        <a:gd name="connsiteX4" fmla="*/ 467158 w 2441329"/>
                        <a:gd name="connsiteY4" fmla="*/ 2526006 h 2666278"/>
                        <a:gd name="connsiteX5" fmla="*/ 1258350 w 2441329"/>
                        <a:gd name="connsiteY5" fmla="*/ 2645668 h 2666278"/>
                        <a:gd name="connsiteX6" fmla="*/ 1889884 w 2441329"/>
                        <a:gd name="connsiteY6" fmla="*/ 2579171 h 2666278"/>
                        <a:gd name="connsiteX7" fmla="*/ 2439796 w 2441329"/>
                        <a:gd name="connsiteY7" fmla="*/ 1837637 h 2666278"/>
                        <a:gd name="connsiteX8" fmla="*/ 1998007 w 2441329"/>
                        <a:gd name="connsiteY8" fmla="*/ 1067075 h 2666278"/>
                        <a:gd name="connsiteX9" fmla="*/ 1724234 w 2441329"/>
                        <a:gd name="connsiteY9" fmla="*/ 260228 h 2666278"/>
                        <a:gd name="connsiteX10" fmla="*/ 1179704 w 2441329"/>
                        <a:gd name="connsiteY10" fmla="*/ 358 h 2666278"/>
                        <a:gd name="connsiteX0" fmla="*/ 1179704 w 2441329"/>
                        <a:gd name="connsiteY0" fmla="*/ 358 h 2647466"/>
                        <a:gd name="connsiteX1" fmla="*/ 687768 w 2441329"/>
                        <a:gd name="connsiteY1" fmla="*/ 300712 h 2647466"/>
                        <a:gd name="connsiteX2" fmla="*/ 485871 w 2441329"/>
                        <a:gd name="connsiteY2" fmla="*/ 1003596 h 2647466"/>
                        <a:gd name="connsiteX3" fmla="*/ 1151 w 2441329"/>
                        <a:gd name="connsiteY3" fmla="*/ 1703544 h 2647466"/>
                        <a:gd name="connsiteX4" fmla="*/ 467158 w 2441329"/>
                        <a:gd name="connsiteY4" fmla="*/ 2526006 h 2647466"/>
                        <a:gd name="connsiteX5" fmla="*/ 1258350 w 2441329"/>
                        <a:gd name="connsiteY5" fmla="*/ 2645668 h 2647466"/>
                        <a:gd name="connsiteX6" fmla="*/ 1889884 w 2441329"/>
                        <a:gd name="connsiteY6" fmla="*/ 2579171 h 2647466"/>
                        <a:gd name="connsiteX7" fmla="*/ 2439796 w 2441329"/>
                        <a:gd name="connsiteY7" fmla="*/ 1837637 h 2647466"/>
                        <a:gd name="connsiteX8" fmla="*/ 1998007 w 2441329"/>
                        <a:gd name="connsiteY8" fmla="*/ 1067075 h 2647466"/>
                        <a:gd name="connsiteX9" fmla="*/ 1724234 w 2441329"/>
                        <a:gd name="connsiteY9" fmla="*/ 260228 h 2647466"/>
                        <a:gd name="connsiteX10" fmla="*/ 1179704 w 2441329"/>
                        <a:gd name="connsiteY10" fmla="*/ 358 h 2647466"/>
                        <a:gd name="connsiteX0" fmla="*/ 1179704 w 2441329"/>
                        <a:gd name="connsiteY0" fmla="*/ 358 h 2646654"/>
                        <a:gd name="connsiteX1" fmla="*/ 687768 w 2441329"/>
                        <a:gd name="connsiteY1" fmla="*/ 300712 h 2646654"/>
                        <a:gd name="connsiteX2" fmla="*/ 485871 w 2441329"/>
                        <a:gd name="connsiteY2" fmla="*/ 1003596 h 2646654"/>
                        <a:gd name="connsiteX3" fmla="*/ 1151 w 2441329"/>
                        <a:gd name="connsiteY3" fmla="*/ 1703544 h 2646654"/>
                        <a:gd name="connsiteX4" fmla="*/ 467158 w 2441329"/>
                        <a:gd name="connsiteY4" fmla="*/ 2526006 h 2646654"/>
                        <a:gd name="connsiteX5" fmla="*/ 1258350 w 2441329"/>
                        <a:gd name="connsiteY5" fmla="*/ 2645668 h 2646654"/>
                        <a:gd name="connsiteX6" fmla="*/ 1889884 w 2441329"/>
                        <a:gd name="connsiteY6" fmla="*/ 2579171 h 2646654"/>
                        <a:gd name="connsiteX7" fmla="*/ 2439796 w 2441329"/>
                        <a:gd name="connsiteY7" fmla="*/ 1837637 h 2646654"/>
                        <a:gd name="connsiteX8" fmla="*/ 1998007 w 2441329"/>
                        <a:gd name="connsiteY8" fmla="*/ 1067075 h 2646654"/>
                        <a:gd name="connsiteX9" fmla="*/ 1724234 w 2441329"/>
                        <a:gd name="connsiteY9" fmla="*/ 260228 h 2646654"/>
                        <a:gd name="connsiteX10" fmla="*/ 1179704 w 2441329"/>
                        <a:gd name="connsiteY10" fmla="*/ 358 h 2646654"/>
                        <a:gd name="connsiteX0" fmla="*/ 1179704 w 2441329"/>
                        <a:gd name="connsiteY0" fmla="*/ 358 h 2648842"/>
                        <a:gd name="connsiteX1" fmla="*/ 687768 w 2441329"/>
                        <a:gd name="connsiteY1" fmla="*/ 300712 h 2648842"/>
                        <a:gd name="connsiteX2" fmla="*/ 485871 w 2441329"/>
                        <a:gd name="connsiteY2" fmla="*/ 1003596 h 2648842"/>
                        <a:gd name="connsiteX3" fmla="*/ 1151 w 2441329"/>
                        <a:gd name="connsiteY3" fmla="*/ 1703544 h 2648842"/>
                        <a:gd name="connsiteX4" fmla="*/ 467158 w 2441329"/>
                        <a:gd name="connsiteY4" fmla="*/ 2526006 h 2648842"/>
                        <a:gd name="connsiteX5" fmla="*/ 1258350 w 2441329"/>
                        <a:gd name="connsiteY5" fmla="*/ 2645668 h 2648842"/>
                        <a:gd name="connsiteX6" fmla="*/ 1889884 w 2441329"/>
                        <a:gd name="connsiteY6" fmla="*/ 2579171 h 2648842"/>
                        <a:gd name="connsiteX7" fmla="*/ 2439796 w 2441329"/>
                        <a:gd name="connsiteY7" fmla="*/ 1837637 h 2648842"/>
                        <a:gd name="connsiteX8" fmla="*/ 1998007 w 2441329"/>
                        <a:gd name="connsiteY8" fmla="*/ 1067075 h 2648842"/>
                        <a:gd name="connsiteX9" fmla="*/ 1724234 w 2441329"/>
                        <a:gd name="connsiteY9" fmla="*/ 260228 h 2648842"/>
                        <a:gd name="connsiteX10" fmla="*/ 1179704 w 2441329"/>
                        <a:gd name="connsiteY10" fmla="*/ 358 h 2648842"/>
                        <a:gd name="connsiteX0" fmla="*/ 1179704 w 2441329"/>
                        <a:gd name="connsiteY0" fmla="*/ 358 h 2648842"/>
                        <a:gd name="connsiteX1" fmla="*/ 687768 w 2441329"/>
                        <a:gd name="connsiteY1" fmla="*/ 300712 h 2648842"/>
                        <a:gd name="connsiteX2" fmla="*/ 485871 w 2441329"/>
                        <a:gd name="connsiteY2" fmla="*/ 1003596 h 2648842"/>
                        <a:gd name="connsiteX3" fmla="*/ 1151 w 2441329"/>
                        <a:gd name="connsiteY3" fmla="*/ 1703544 h 2648842"/>
                        <a:gd name="connsiteX4" fmla="*/ 467158 w 2441329"/>
                        <a:gd name="connsiteY4" fmla="*/ 2526006 h 2648842"/>
                        <a:gd name="connsiteX5" fmla="*/ 1258350 w 2441329"/>
                        <a:gd name="connsiteY5" fmla="*/ 2645668 h 2648842"/>
                        <a:gd name="connsiteX6" fmla="*/ 1889884 w 2441329"/>
                        <a:gd name="connsiteY6" fmla="*/ 2579171 h 2648842"/>
                        <a:gd name="connsiteX7" fmla="*/ 2439796 w 2441329"/>
                        <a:gd name="connsiteY7" fmla="*/ 1837637 h 2648842"/>
                        <a:gd name="connsiteX8" fmla="*/ 1998007 w 2441329"/>
                        <a:gd name="connsiteY8" fmla="*/ 1067075 h 2648842"/>
                        <a:gd name="connsiteX9" fmla="*/ 1724234 w 2441329"/>
                        <a:gd name="connsiteY9" fmla="*/ 260228 h 2648842"/>
                        <a:gd name="connsiteX10" fmla="*/ 1179704 w 2441329"/>
                        <a:gd name="connsiteY10" fmla="*/ 358 h 2648842"/>
                        <a:gd name="connsiteX0" fmla="*/ 1179704 w 2441329"/>
                        <a:gd name="connsiteY0" fmla="*/ 358 h 2648842"/>
                        <a:gd name="connsiteX1" fmla="*/ 687768 w 2441329"/>
                        <a:gd name="connsiteY1" fmla="*/ 300712 h 2648842"/>
                        <a:gd name="connsiteX2" fmla="*/ 485871 w 2441329"/>
                        <a:gd name="connsiteY2" fmla="*/ 1003596 h 2648842"/>
                        <a:gd name="connsiteX3" fmla="*/ 1151 w 2441329"/>
                        <a:gd name="connsiteY3" fmla="*/ 1703544 h 2648842"/>
                        <a:gd name="connsiteX4" fmla="*/ 467158 w 2441329"/>
                        <a:gd name="connsiteY4" fmla="*/ 2526006 h 2648842"/>
                        <a:gd name="connsiteX5" fmla="*/ 1258350 w 2441329"/>
                        <a:gd name="connsiteY5" fmla="*/ 2645668 h 2648842"/>
                        <a:gd name="connsiteX6" fmla="*/ 1889884 w 2441329"/>
                        <a:gd name="connsiteY6" fmla="*/ 2579171 h 2648842"/>
                        <a:gd name="connsiteX7" fmla="*/ 2439796 w 2441329"/>
                        <a:gd name="connsiteY7" fmla="*/ 1837637 h 2648842"/>
                        <a:gd name="connsiteX8" fmla="*/ 1998007 w 2441329"/>
                        <a:gd name="connsiteY8" fmla="*/ 1067075 h 2648842"/>
                        <a:gd name="connsiteX9" fmla="*/ 1724234 w 2441329"/>
                        <a:gd name="connsiteY9" fmla="*/ 260228 h 2648842"/>
                        <a:gd name="connsiteX10" fmla="*/ 1179704 w 2441329"/>
                        <a:gd name="connsiteY10" fmla="*/ 358 h 2648842"/>
                        <a:gd name="connsiteX0" fmla="*/ 1179704 w 2441422"/>
                        <a:gd name="connsiteY0" fmla="*/ 358 h 2646881"/>
                        <a:gd name="connsiteX1" fmla="*/ 687768 w 2441422"/>
                        <a:gd name="connsiteY1" fmla="*/ 300712 h 2646881"/>
                        <a:gd name="connsiteX2" fmla="*/ 485871 w 2441422"/>
                        <a:gd name="connsiteY2" fmla="*/ 1003596 h 2646881"/>
                        <a:gd name="connsiteX3" fmla="*/ 1151 w 2441422"/>
                        <a:gd name="connsiteY3" fmla="*/ 1703544 h 2646881"/>
                        <a:gd name="connsiteX4" fmla="*/ 467158 w 2441422"/>
                        <a:gd name="connsiteY4" fmla="*/ 2526006 h 2646881"/>
                        <a:gd name="connsiteX5" fmla="*/ 1258350 w 2441422"/>
                        <a:gd name="connsiteY5" fmla="*/ 2645668 h 2646881"/>
                        <a:gd name="connsiteX6" fmla="*/ 1886255 w 2441422"/>
                        <a:gd name="connsiteY6" fmla="*/ 2564656 h 2646881"/>
                        <a:gd name="connsiteX7" fmla="*/ 2439796 w 2441422"/>
                        <a:gd name="connsiteY7" fmla="*/ 1837637 h 2646881"/>
                        <a:gd name="connsiteX8" fmla="*/ 1998007 w 2441422"/>
                        <a:gd name="connsiteY8" fmla="*/ 1067075 h 2646881"/>
                        <a:gd name="connsiteX9" fmla="*/ 1724234 w 2441422"/>
                        <a:gd name="connsiteY9" fmla="*/ 260228 h 2646881"/>
                        <a:gd name="connsiteX10" fmla="*/ 1179704 w 2441422"/>
                        <a:gd name="connsiteY10" fmla="*/ 358 h 2646881"/>
                        <a:gd name="connsiteX0" fmla="*/ 1179105 w 2440823"/>
                        <a:gd name="connsiteY0" fmla="*/ 358 h 2646881"/>
                        <a:gd name="connsiteX1" fmla="*/ 687169 w 2440823"/>
                        <a:gd name="connsiteY1" fmla="*/ 300712 h 2646881"/>
                        <a:gd name="connsiteX2" fmla="*/ 387710 w 2440823"/>
                        <a:gd name="connsiteY2" fmla="*/ 969940 h 2646881"/>
                        <a:gd name="connsiteX3" fmla="*/ 552 w 2440823"/>
                        <a:gd name="connsiteY3" fmla="*/ 1703544 h 2646881"/>
                        <a:gd name="connsiteX4" fmla="*/ 466559 w 2440823"/>
                        <a:gd name="connsiteY4" fmla="*/ 2526006 h 2646881"/>
                        <a:gd name="connsiteX5" fmla="*/ 1257751 w 2440823"/>
                        <a:gd name="connsiteY5" fmla="*/ 2645668 h 2646881"/>
                        <a:gd name="connsiteX6" fmla="*/ 1885656 w 2440823"/>
                        <a:gd name="connsiteY6" fmla="*/ 2564656 h 2646881"/>
                        <a:gd name="connsiteX7" fmla="*/ 2439197 w 2440823"/>
                        <a:gd name="connsiteY7" fmla="*/ 1837637 h 2646881"/>
                        <a:gd name="connsiteX8" fmla="*/ 1997408 w 2440823"/>
                        <a:gd name="connsiteY8" fmla="*/ 1067075 h 2646881"/>
                        <a:gd name="connsiteX9" fmla="*/ 1723635 w 2440823"/>
                        <a:gd name="connsiteY9" fmla="*/ 260228 h 2646881"/>
                        <a:gd name="connsiteX10" fmla="*/ 1179105 w 2440823"/>
                        <a:gd name="connsiteY10" fmla="*/ 358 h 2646881"/>
                        <a:gd name="connsiteX0" fmla="*/ 1179105 w 2450770"/>
                        <a:gd name="connsiteY0" fmla="*/ 322 h 2646845"/>
                        <a:gd name="connsiteX1" fmla="*/ 687169 w 2450770"/>
                        <a:gd name="connsiteY1" fmla="*/ 300676 h 2646845"/>
                        <a:gd name="connsiteX2" fmla="*/ 387710 w 2450770"/>
                        <a:gd name="connsiteY2" fmla="*/ 969904 h 2646845"/>
                        <a:gd name="connsiteX3" fmla="*/ 552 w 2450770"/>
                        <a:gd name="connsiteY3" fmla="*/ 1703508 h 2646845"/>
                        <a:gd name="connsiteX4" fmla="*/ 466559 w 2450770"/>
                        <a:gd name="connsiteY4" fmla="*/ 2525970 h 2646845"/>
                        <a:gd name="connsiteX5" fmla="*/ 1257751 w 2450770"/>
                        <a:gd name="connsiteY5" fmla="*/ 2645632 h 2646845"/>
                        <a:gd name="connsiteX6" fmla="*/ 1885656 w 2450770"/>
                        <a:gd name="connsiteY6" fmla="*/ 2564620 h 2646845"/>
                        <a:gd name="connsiteX7" fmla="*/ 2439197 w 2450770"/>
                        <a:gd name="connsiteY7" fmla="*/ 1837601 h 2646845"/>
                        <a:gd name="connsiteX8" fmla="*/ 2114483 w 2450770"/>
                        <a:gd name="connsiteY8" fmla="*/ 999729 h 2646845"/>
                        <a:gd name="connsiteX9" fmla="*/ 1723635 w 2450770"/>
                        <a:gd name="connsiteY9" fmla="*/ 260192 h 2646845"/>
                        <a:gd name="connsiteX10" fmla="*/ 1179105 w 2450770"/>
                        <a:gd name="connsiteY10" fmla="*/ 322 h 2646845"/>
                        <a:gd name="connsiteX0" fmla="*/ 1178968 w 2450633"/>
                        <a:gd name="connsiteY0" fmla="*/ 322 h 2646845"/>
                        <a:gd name="connsiteX1" fmla="*/ 589469 w 2450633"/>
                        <a:gd name="connsiteY1" fmla="*/ 300677 h 2646845"/>
                        <a:gd name="connsiteX2" fmla="*/ 387573 w 2450633"/>
                        <a:gd name="connsiteY2" fmla="*/ 969904 h 2646845"/>
                        <a:gd name="connsiteX3" fmla="*/ 415 w 2450633"/>
                        <a:gd name="connsiteY3" fmla="*/ 1703508 h 2646845"/>
                        <a:gd name="connsiteX4" fmla="*/ 466422 w 2450633"/>
                        <a:gd name="connsiteY4" fmla="*/ 2525970 h 2646845"/>
                        <a:gd name="connsiteX5" fmla="*/ 1257614 w 2450633"/>
                        <a:gd name="connsiteY5" fmla="*/ 2645632 h 2646845"/>
                        <a:gd name="connsiteX6" fmla="*/ 1885519 w 2450633"/>
                        <a:gd name="connsiteY6" fmla="*/ 2564620 h 2646845"/>
                        <a:gd name="connsiteX7" fmla="*/ 2439060 w 2450633"/>
                        <a:gd name="connsiteY7" fmla="*/ 1837601 h 2646845"/>
                        <a:gd name="connsiteX8" fmla="*/ 2114346 w 2450633"/>
                        <a:gd name="connsiteY8" fmla="*/ 999729 h 2646845"/>
                        <a:gd name="connsiteX9" fmla="*/ 1723498 w 2450633"/>
                        <a:gd name="connsiteY9" fmla="*/ 260192 h 2646845"/>
                        <a:gd name="connsiteX10" fmla="*/ 1178968 w 2450633"/>
                        <a:gd name="connsiteY10" fmla="*/ 322 h 2646845"/>
                        <a:gd name="connsiteX0" fmla="*/ 1178968 w 2450633"/>
                        <a:gd name="connsiteY0" fmla="*/ 322 h 2646845"/>
                        <a:gd name="connsiteX1" fmla="*/ 589469 w 2450633"/>
                        <a:gd name="connsiteY1" fmla="*/ 300677 h 2646845"/>
                        <a:gd name="connsiteX2" fmla="*/ 387573 w 2450633"/>
                        <a:gd name="connsiteY2" fmla="*/ 969904 h 2646845"/>
                        <a:gd name="connsiteX3" fmla="*/ 415 w 2450633"/>
                        <a:gd name="connsiteY3" fmla="*/ 1703508 h 2646845"/>
                        <a:gd name="connsiteX4" fmla="*/ 466422 w 2450633"/>
                        <a:gd name="connsiteY4" fmla="*/ 2525970 h 2646845"/>
                        <a:gd name="connsiteX5" fmla="*/ 1257614 w 2450633"/>
                        <a:gd name="connsiteY5" fmla="*/ 2645632 h 2646845"/>
                        <a:gd name="connsiteX6" fmla="*/ 1885519 w 2450633"/>
                        <a:gd name="connsiteY6" fmla="*/ 2564620 h 2646845"/>
                        <a:gd name="connsiteX7" fmla="*/ 2439060 w 2450633"/>
                        <a:gd name="connsiteY7" fmla="*/ 1837601 h 2646845"/>
                        <a:gd name="connsiteX8" fmla="*/ 2114346 w 2450633"/>
                        <a:gd name="connsiteY8" fmla="*/ 999729 h 2646845"/>
                        <a:gd name="connsiteX9" fmla="*/ 1821060 w 2450633"/>
                        <a:gd name="connsiteY9" fmla="*/ 260193 h 2646845"/>
                        <a:gd name="connsiteX10" fmla="*/ 1178968 w 2450633"/>
                        <a:gd name="connsiteY10" fmla="*/ 322 h 2646845"/>
                        <a:gd name="connsiteX0" fmla="*/ 1139991 w 2411656"/>
                        <a:gd name="connsiteY0" fmla="*/ 322 h 2646845"/>
                        <a:gd name="connsiteX1" fmla="*/ 550492 w 2411656"/>
                        <a:gd name="connsiteY1" fmla="*/ 300677 h 2646845"/>
                        <a:gd name="connsiteX2" fmla="*/ 348596 w 2411656"/>
                        <a:gd name="connsiteY2" fmla="*/ 969904 h 2646845"/>
                        <a:gd name="connsiteX3" fmla="*/ 465 w 2411656"/>
                        <a:gd name="connsiteY3" fmla="*/ 1854963 h 2646845"/>
                        <a:gd name="connsiteX4" fmla="*/ 427445 w 2411656"/>
                        <a:gd name="connsiteY4" fmla="*/ 2525970 h 2646845"/>
                        <a:gd name="connsiteX5" fmla="*/ 1218637 w 2411656"/>
                        <a:gd name="connsiteY5" fmla="*/ 2645632 h 2646845"/>
                        <a:gd name="connsiteX6" fmla="*/ 1846542 w 2411656"/>
                        <a:gd name="connsiteY6" fmla="*/ 2564620 h 2646845"/>
                        <a:gd name="connsiteX7" fmla="*/ 2400083 w 2411656"/>
                        <a:gd name="connsiteY7" fmla="*/ 1837601 h 2646845"/>
                        <a:gd name="connsiteX8" fmla="*/ 2075369 w 2411656"/>
                        <a:gd name="connsiteY8" fmla="*/ 999729 h 2646845"/>
                        <a:gd name="connsiteX9" fmla="*/ 1782083 w 2411656"/>
                        <a:gd name="connsiteY9" fmla="*/ 260193 h 2646845"/>
                        <a:gd name="connsiteX10" fmla="*/ 1139991 w 2411656"/>
                        <a:gd name="connsiteY10" fmla="*/ 322 h 2646845"/>
                        <a:gd name="connsiteX0" fmla="*/ 1139991 w 2411656"/>
                        <a:gd name="connsiteY0" fmla="*/ 322 h 2646845"/>
                        <a:gd name="connsiteX1" fmla="*/ 550492 w 2411656"/>
                        <a:gd name="connsiteY1" fmla="*/ 300677 h 2646845"/>
                        <a:gd name="connsiteX2" fmla="*/ 348596 w 2411656"/>
                        <a:gd name="connsiteY2" fmla="*/ 969904 h 2646845"/>
                        <a:gd name="connsiteX3" fmla="*/ 465 w 2411656"/>
                        <a:gd name="connsiteY3" fmla="*/ 1854963 h 2646845"/>
                        <a:gd name="connsiteX4" fmla="*/ 427445 w 2411656"/>
                        <a:gd name="connsiteY4" fmla="*/ 2525970 h 2646845"/>
                        <a:gd name="connsiteX5" fmla="*/ 1218637 w 2411656"/>
                        <a:gd name="connsiteY5" fmla="*/ 2645632 h 2646845"/>
                        <a:gd name="connsiteX6" fmla="*/ 1846542 w 2411656"/>
                        <a:gd name="connsiteY6" fmla="*/ 2564620 h 2646845"/>
                        <a:gd name="connsiteX7" fmla="*/ 2400083 w 2411656"/>
                        <a:gd name="connsiteY7" fmla="*/ 1837601 h 2646845"/>
                        <a:gd name="connsiteX8" fmla="*/ 2075369 w 2411656"/>
                        <a:gd name="connsiteY8" fmla="*/ 999729 h 2646845"/>
                        <a:gd name="connsiteX9" fmla="*/ 1782083 w 2411656"/>
                        <a:gd name="connsiteY9" fmla="*/ 260193 h 2646845"/>
                        <a:gd name="connsiteX10" fmla="*/ 1139991 w 2411656"/>
                        <a:gd name="connsiteY10" fmla="*/ 322 h 2646845"/>
                        <a:gd name="connsiteX0" fmla="*/ 1139991 w 2411656"/>
                        <a:gd name="connsiteY0" fmla="*/ 322 h 2646845"/>
                        <a:gd name="connsiteX1" fmla="*/ 550492 w 2411656"/>
                        <a:gd name="connsiteY1" fmla="*/ 300677 h 2646845"/>
                        <a:gd name="connsiteX2" fmla="*/ 348596 w 2411656"/>
                        <a:gd name="connsiteY2" fmla="*/ 969904 h 2646845"/>
                        <a:gd name="connsiteX3" fmla="*/ 465 w 2411656"/>
                        <a:gd name="connsiteY3" fmla="*/ 1854963 h 2646845"/>
                        <a:gd name="connsiteX4" fmla="*/ 427445 w 2411656"/>
                        <a:gd name="connsiteY4" fmla="*/ 2525970 h 2646845"/>
                        <a:gd name="connsiteX5" fmla="*/ 1218637 w 2411656"/>
                        <a:gd name="connsiteY5" fmla="*/ 2645632 h 2646845"/>
                        <a:gd name="connsiteX6" fmla="*/ 1846542 w 2411656"/>
                        <a:gd name="connsiteY6" fmla="*/ 2564620 h 2646845"/>
                        <a:gd name="connsiteX7" fmla="*/ 2400083 w 2411656"/>
                        <a:gd name="connsiteY7" fmla="*/ 1837601 h 2646845"/>
                        <a:gd name="connsiteX8" fmla="*/ 2075369 w 2411656"/>
                        <a:gd name="connsiteY8" fmla="*/ 999729 h 2646845"/>
                        <a:gd name="connsiteX9" fmla="*/ 1782083 w 2411656"/>
                        <a:gd name="connsiteY9" fmla="*/ 260193 h 2646845"/>
                        <a:gd name="connsiteX10" fmla="*/ 1139991 w 2411656"/>
                        <a:gd name="connsiteY10" fmla="*/ 322 h 2646845"/>
                        <a:gd name="connsiteX0" fmla="*/ 1142082 w 2413747"/>
                        <a:gd name="connsiteY0" fmla="*/ 322 h 2661253"/>
                        <a:gd name="connsiteX1" fmla="*/ 552583 w 2413747"/>
                        <a:gd name="connsiteY1" fmla="*/ 300677 h 2661253"/>
                        <a:gd name="connsiteX2" fmla="*/ 350687 w 2413747"/>
                        <a:gd name="connsiteY2" fmla="*/ 969904 h 2661253"/>
                        <a:gd name="connsiteX3" fmla="*/ 2556 w 2413747"/>
                        <a:gd name="connsiteY3" fmla="*/ 1854963 h 2661253"/>
                        <a:gd name="connsiteX4" fmla="*/ 546612 w 2413747"/>
                        <a:gd name="connsiteY4" fmla="*/ 2576455 h 2661253"/>
                        <a:gd name="connsiteX5" fmla="*/ 1220728 w 2413747"/>
                        <a:gd name="connsiteY5" fmla="*/ 2645632 h 2661253"/>
                        <a:gd name="connsiteX6" fmla="*/ 1848633 w 2413747"/>
                        <a:gd name="connsiteY6" fmla="*/ 2564620 h 2661253"/>
                        <a:gd name="connsiteX7" fmla="*/ 2402174 w 2413747"/>
                        <a:gd name="connsiteY7" fmla="*/ 1837601 h 2661253"/>
                        <a:gd name="connsiteX8" fmla="*/ 2077460 w 2413747"/>
                        <a:gd name="connsiteY8" fmla="*/ 999729 h 2661253"/>
                        <a:gd name="connsiteX9" fmla="*/ 1784174 w 2413747"/>
                        <a:gd name="connsiteY9" fmla="*/ 260193 h 2661253"/>
                        <a:gd name="connsiteX10" fmla="*/ 1142082 w 2413747"/>
                        <a:gd name="connsiteY10" fmla="*/ 322 h 2661253"/>
                        <a:gd name="connsiteX0" fmla="*/ 1142082 w 2413747"/>
                        <a:gd name="connsiteY0" fmla="*/ 322 h 2655444"/>
                        <a:gd name="connsiteX1" fmla="*/ 552583 w 2413747"/>
                        <a:gd name="connsiteY1" fmla="*/ 300677 h 2655444"/>
                        <a:gd name="connsiteX2" fmla="*/ 350687 w 2413747"/>
                        <a:gd name="connsiteY2" fmla="*/ 969904 h 2655444"/>
                        <a:gd name="connsiteX3" fmla="*/ 2556 w 2413747"/>
                        <a:gd name="connsiteY3" fmla="*/ 1854963 h 2655444"/>
                        <a:gd name="connsiteX4" fmla="*/ 546612 w 2413747"/>
                        <a:gd name="connsiteY4" fmla="*/ 2576455 h 2655444"/>
                        <a:gd name="connsiteX5" fmla="*/ 1220728 w 2413747"/>
                        <a:gd name="connsiteY5" fmla="*/ 2645632 h 2655444"/>
                        <a:gd name="connsiteX6" fmla="*/ 1848633 w 2413747"/>
                        <a:gd name="connsiteY6" fmla="*/ 2564620 h 2655444"/>
                        <a:gd name="connsiteX7" fmla="*/ 2402174 w 2413747"/>
                        <a:gd name="connsiteY7" fmla="*/ 1837601 h 2655444"/>
                        <a:gd name="connsiteX8" fmla="*/ 2077460 w 2413747"/>
                        <a:gd name="connsiteY8" fmla="*/ 999729 h 2655444"/>
                        <a:gd name="connsiteX9" fmla="*/ 1784174 w 2413747"/>
                        <a:gd name="connsiteY9" fmla="*/ 260193 h 2655444"/>
                        <a:gd name="connsiteX10" fmla="*/ 1142082 w 2413747"/>
                        <a:gd name="connsiteY10" fmla="*/ 322 h 2655444"/>
                        <a:gd name="connsiteX0" fmla="*/ 1142082 w 2413747"/>
                        <a:gd name="connsiteY0" fmla="*/ 322 h 2661253"/>
                        <a:gd name="connsiteX1" fmla="*/ 552583 w 2413747"/>
                        <a:gd name="connsiteY1" fmla="*/ 300677 h 2661253"/>
                        <a:gd name="connsiteX2" fmla="*/ 350687 w 2413747"/>
                        <a:gd name="connsiteY2" fmla="*/ 969904 h 2661253"/>
                        <a:gd name="connsiteX3" fmla="*/ 2556 w 2413747"/>
                        <a:gd name="connsiteY3" fmla="*/ 1854963 h 2661253"/>
                        <a:gd name="connsiteX4" fmla="*/ 546612 w 2413747"/>
                        <a:gd name="connsiteY4" fmla="*/ 2576455 h 2661253"/>
                        <a:gd name="connsiteX5" fmla="*/ 1220728 w 2413747"/>
                        <a:gd name="connsiteY5" fmla="*/ 2645632 h 2661253"/>
                        <a:gd name="connsiteX6" fmla="*/ 1848633 w 2413747"/>
                        <a:gd name="connsiteY6" fmla="*/ 2564620 h 2661253"/>
                        <a:gd name="connsiteX7" fmla="*/ 2402174 w 2413747"/>
                        <a:gd name="connsiteY7" fmla="*/ 1837601 h 2661253"/>
                        <a:gd name="connsiteX8" fmla="*/ 2077460 w 2413747"/>
                        <a:gd name="connsiteY8" fmla="*/ 999729 h 2661253"/>
                        <a:gd name="connsiteX9" fmla="*/ 1784174 w 2413747"/>
                        <a:gd name="connsiteY9" fmla="*/ 260193 h 2661253"/>
                        <a:gd name="connsiteX10" fmla="*/ 1142082 w 2413747"/>
                        <a:gd name="connsiteY10" fmla="*/ 322 h 2661253"/>
                        <a:gd name="connsiteX0" fmla="*/ 1064705 w 2336370"/>
                        <a:gd name="connsiteY0" fmla="*/ 322 h 2662273"/>
                        <a:gd name="connsiteX1" fmla="*/ 475206 w 2336370"/>
                        <a:gd name="connsiteY1" fmla="*/ 300677 h 2662273"/>
                        <a:gd name="connsiteX2" fmla="*/ 273310 w 2336370"/>
                        <a:gd name="connsiteY2" fmla="*/ 969904 h 2662273"/>
                        <a:gd name="connsiteX3" fmla="*/ 3228 w 2336370"/>
                        <a:gd name="connsiteY3" fmla="*/ 1838135 h 2662273"/>
                        <a:gd name="connsiteX4" fmla="*/ 469235 w 2336370"/>
                        <a:gd name="connsiteY4" fmla="*/ 2576455 h 2662273"/>
                        <a:gd name="connsiteX5" fmla="*/ 1143351 w 2336370"/>
                        <a:gd name="connsiteY5" fmla="*/ 2645632 h 2662273"/>
                        <a:gd name="connsiteX6" fmla="*/ 1771256 w 2336370"/>
                        <a:gd name="connsiteY6" fmla="*/ 2564620 h 2662273"/>
                        <a:gd name="connsiteX7" fmla="*/ 2324797 w 2336370"/>
                        <a:gd name="connsiteY7" fmla="*/ 1837601 h 2662273"/>
                        <a:gd name="connsiteX8" fmla="*/ 2000083 w 2336370"/>
                        <a:gd name="connsiteY8" fmla="*/ 999729 h 2662273"/>
                        <a:gd name="connsiteX9" fmla="*/ 1706797 w 2336370"/>
                        <a:gd name="connsiteY9" fmla="*/ 260193 h 2662273"/>
                        <a:gd name="connsiteX10" fmla="*/ 1064705 w 2336370"/>
                        <a:gd name="connsiteY10" fmla="*/ 322 h 2662273"/>
                        <a:gd name="connsiteX0" fmla="*/ 1064705 w 2336370"/>
                        <a:gd name="connsiteY0" fmla="*/ 322 h 2682114"/>
                        <a:gd name="connsiteX1" fmla="*/ 475206 w 2336370"/>
                        <a:gd name="connsiteY1" fmla="*/ 300677 h 2682114"/>
                        <a:gd name="connsiteX2" fmla="*/ 273310 w 2336370"/>
                        <a:gd name="connsiteY2" fmla="*/ 969904 h 2682114"/>
                        <a:gd name="connsiteX3" fmla="*/ 3228 w 2336370"/>
                        <a:gd name="connsiteY3" fmla="*/ 1838135 h 2682114"/>
                        <a:gd name="connsiteX4" fmla="*/ 469235 w 2336370"/>
                        <a:gd name="connsiteY4" fmla="*/ 2576455 h 2682114"/>
                        <a:gd name="connsiteX5" fmla="*/ 1143351 w 2336370"/>
                        <a:gd name="connsiteY5" fmla="*/ 2645632 h 2682114"/>
                        <a:gd name="connsiteX6" fmla="*/ 1771256 w 2336370"/>
                        <a:gd name="connsiteY6" fmla="*/ 2564620 h 2682114"/>
                        <a:gd name="connsiteX7" fmla="*/ 2324797 w 2336370"/>
                        <a:gd name="connsiteY7" fmla="*/ 1837601 h 2682114"/>
                        <a:gd name="connsiteX8" fmla="*/ 2000083 w 2336370"/>
                        <a:gd name="connsiteY8" fmla="*/ 999729 h 2682114"/>
                        <a:gd name="connsiteX9" fmla="*/ 1706797 w 2336370"/>
                        <a:gd name="connsiteY9" fmla="*/ 260193 h 2682114"/>
                        <a:gd name="connsiteX10" fmla="*/ 1064705 w 2336370"/>
                        <a:gd name="connsiteY10" fmla="*/ 322 h 2682114"/>
                        <a:gd name="connsiteX0" fmla="*/ 1063645 w 2335310"/>
                        <a:gd name="connsiteY0" fmla="*/ 322 h 2671814"/>
                        <a:gd name="connsiteX1" fmla="*/ 474146 w 2335310"/>
                        <a:gd name="connsiteY1" fmla="*/ 300677 h 2671814"/>
                        <a:gd name="connsiteX2" fmla="*/ 272250 w 2335310"/>
                        <a:gd name="connsiteY2" fmla="*/ 969904 h 2671814"/>
                        <a:gd name="connsiteX3" fmla="*/ 2168 w 2335310"/>
                        <a:gd name="connsiteY3" fmla="*/ 1838135 h 2671814"/>
                        <a:gd name="connsiteX4" fmla="*/ 429149 w 2335310"/>
                        <a:gd name="connsiteY4" fmla="*/ 2559626 h 2671814"/>
                        <a:gd name="connsiteX5" fmla="*/ 1142291 w 2335310"/>
                        <a:gd name="connsiteY5" fmla="*/ 2645632 h 2671814"/>
                        <a:gd name="connsiteX6" fmla="*/ 1770196 w 2335310"/>
                        <a:gd name="connsiteY6" fmla="*/ 2564620 h 2671814"/>
                        <a:gd name="connsiteX7" fmla="*/ 2323737 w 2335310"/>
                        <a:gd name="connsiteY7" fmla="*/ 1837601 h 2671814"/>
                        <a:gd name="connsiteX8" fmla="*/ 1999023 w 2335310"/>
                        <a:gd name="connsiteY8" fmla="*/ 999729 h 2671814"/>
                        <a:gd name="connsiteX9" fmla="*/ 1705737 w 2335310"/>
                        <a:gd name="connsiteY9" fmla="*/ 260193 h 2671814"/>
                        <a:gd name="connsiteX10" fmla="*/ 1063645 w 2335310"/>
                        <a:gd name="connsiteY10" fmla="*/ 322 h 2671814"/>
                        <a:gd name="connsiteX0" fmla="*/ 1063645 w 2335310"/>
                        <a:gd name="connsiteY0" fmla="*/ 322 h 2658383"/>
                        <a:gd name="connsiteX1" fmla="*/ 474146 w 2335310"/>
                        <a:gd name="connsiteY1" fmla="*/ 300677 h 2658383"/>
                        <a:gd name="connsiteX2" fmla="*/ 272250 w 2335310"/>
                        <a:gd name="connsiteY2" fmla="*/ 969904 h 2658383"/>
                        <a:gd name="connsiteX3" fmla="*/ 2169 w 2335310"/>
                        <a:gd name="connsiteY3" fmla="*/ 1753995 h 2658383"/>
                        <a:gd name="connsiteX4" fmla="*/ 429149 w 2335310"/>
                        <a:gd name="connsiteY4" fmla="*/ 2559626 h 2658383"/>
                        <a:gd name="connsiteX5" fmla="*/ 1142291 w 2335310"/>
                        <a:gd name="connsiteY5" fmla="*/ 2645632 h 2658383"/>
                        <a:gd name="connsiteX6" fmla="*/ 1770196 w 2335310"/>
                        <a:gd name="connsiteY6" fmla="*/ 2564620 h 2658383"/>
                        <a:gd name="connsiteX7" fmla="*/ 2323737 w 2335310"/>
                        <a:gd name="connsiteY7" fmla="*/ 1837601 h 2658383"/>
                        <a:gd name="connsiteX8" fmla="*/ 1999023 w 2335310"/>
                        <a:gd name="connsiteY8" fmla="*/ 999729 h 2658383"/>
                        <a:gd name="connsiteX9" fmla="*/ 1705737 w 2335310"/>
                        <a:gd name="connsiteY9" fmla="*/ 260193 h 2658383"/>
                        <a:gd name="connsiteX10" fmla="*/ 1063645 w 2335310"/>
                        <a:gd name="connsiteY10" fmla="*/ 322 h 2658383"/>
                        <a:gd name="connsiteX0" fmla="*/ 1061955 w 2333620"/>
                        <a:gd name="connsiteY0" fmla="*/ 322 h 2658383"/>
                        <a:gd name="connsiteX1" fmla="*/ 472456 w 2333620"/>
                        <a:gd name="connsiteY1" fmla="*/ 300677 h 2658383"/>
                        <a:gd name="connsiteX2" fmla="*/ 270560 w 2333620"/>
                        <a:gd name="connsiteY2" fmla="*/ 969904 h 2658383"/>
                        <a:gd name="connsiteX3" fmla="*/ 479 w 2333620"/>
                        <a:gd name="connsiteY3" fmla="*/ 1753995 h 2658383"/>
                        <a:gd name="connsiteX4" fmla="*/ 427459 w 2333620"/>
                        <a:gd name="connsiteY4" fmla="*/ 2559626 h 2658383"/>
                        <a:gd name="connsiteX5" fmla="*/ 1140601 w 2333620"/>
                        <a:gd name="connsiteY5" fmla="*/ 2645632 h 2658383"/>
                        <a:gd name="connsiteX6" fmla="*/ 1768506 w 2333620"/>
                        <a:gd name="connsiteY6" fmla="*/ 2564620 h 2658383"/>
                        <a:gd name="connsiteX7" fmla="*/ 2322047 w 2333620"/>
                        <a:gd name="connsiteY7" fmla="*/ 1837601 h 2658383"/>
                        <a:gd name="connsiteX8" fmla="*/ 1997333 w 2333620"/>
                        <a:gd name="connsiteY8" fmla="*/ 999729 h 2658383"/>
                        <a:gd name="connsiteX9" fmla="*/ 1704047 w 2333620"/>
                        <a:gd name="connsiteY9" fmla="*/ 260193 h 2658383"/>
                        <a:gd name="connsiteX10" fmla="*/ 1061955 w 2333620"/>
                        <a:gd name="connsiteY10" fmla="*/ 322 h 2658383"/>
                        <a:gd name="connsiteX0" fmla="*/ 1062201 w 2333866"/>
                        <a:gd name="connsiteY0" fmla="*/ 322 h 2658383"/>
                        <a:gd name="connsiteX1" fmla="*/ 472702 w 2333866"/>
                        <a:gd name="connsiteY1" fmla="*/ 300677 h 2658383"/>
                        <a:gd name="connsiteX2" fmla="*/ 329343 w 2333866"/>
                        <a:gd name="connsiteY2" fmla="*/ 969905 h 2658383"/>
                        <a:gd name="connsiteX3" fmla="*/ 725 w 2333866"/>
                        <a:gd name="connsiteY3" fmla="*/ 1753995 h 2658383"/>
                        <a:gd name="connsiteX4" fmla="*/ 427705 w 2333866"/>
                        <a:gd name="connsiteY4" fmla="*/ 2559626 h 2658383"/>
                        <a:gd name="connsiteX5" fmla="*/ 1140847 w 2333866"/>
                        <a:gd name="connsiteY5" fmla="*/ 2645632 h 2658383"/>
                        <a:gd name="connsiteX6" fmla="*/ 1768752 w 2333866"/>
                        <a:gd name="connsiteY6" fmla="*/ 2564620 h 2658383"/>
                        <a:gd name="connsiteX7" fmla="*/ 2322293 w 2333866"/>
                        <a:gd name="connsiteY7" fmla="*/ 1837601 h 2658383"/>
                        <a:gd name="connsiteX8" fmla="*/ 1997579 w 2333866"/>
                        <a:gd name="connsiteY8" fmla="*/ 999729 h 2658383"/>
                        <a:gd name="connsiteX9" fmla="*/ 1704293 w 2333866"/>
                        <a:gd name="connsiteY9" fmla="*/ 260193 h 2658383"/>
                        <a:gd name="connsiteX10" fmla="*/ 1062201 w 2333866"/>
                        <a:gd name="connsiteY10" fmla="*/ 322 h 2658383"/>
                        <a:gd name="connsiteX0" fmla="*/ 1069711 w 2341376"/>
                        <a:gd name="connsiteY0" fmla="*/ 322 h 2658383"/>
                        <a:gd name="connsiteX1" fmla="*/ 480212 w 2341376"/>
                        <a:gd name="connsiteY1" fmla="*/ 300677 h 2658383"/>
                        <a:gd name="connsiteX2" fmla="*/ 336853 w 2341376"/>
                        <a:gd name="connsiteY2" fmla="*/ 969905 h 2658383"/>
                        <a:gd name="connsiteX3" fmla="*/ 8235 w 2341376"/>
                        <a:gd name="connsiteY3" fmla="*/ 1753995 h 2658383"/>
                        <a:gd name="connsiteX4" fmla="*/ 435215 w 2341376"/>
                        <a:gd name="connsiteY4" fmla="*/ 2559626 h 2658383"/>
                        <a:gd name="connsiteX5" fmla="*/ 1148357 w 2341376"/>
                        <a:gd name="connsiteY5" fmla="*/ 2645632 h 2658383"/>
                        <a:gd name="connsiteX6" fmla="*/ 1776262 w 2341376"/>
                        <a:gd name="connsiteY6" fmla="*/ 2564620 h 2658383"/>
                        <a:gd name="connsiteX7" fmla="*/ 2329803 w 2341376"/>
                        <a:gd name="connsiteY7" fmla="*/ 1837601 h 2658383"/>
                        <a:gd name="connsiteX8" fmla="*/ 2005089 w 2341376"/>
                        <a:gd name="connsiteY8" fmla="*/ 999729 h 2658383"/>
                        <a:gd name="connsiteX9" fmla="*/ 1711803 w 2341376"/>
                        <a:gd name="connsiteY9" fmla="*/ 260193 h 2658383"/>
                        <a:gd name="connsiteX10" fmla="*/ 1069711 w 2341376"/>
                        <a:gd name="connsiteY10" fmla="*/ 322 h 2658383"/>
                        <a:gd name="connsiteX0" fmla="*/ 1068567 w 2340232"/>
                        <a:gd name="connsiteY0" fmla="*/ 322 h 2648508"/>
                        <a:gd name="connsiteX1" fmla="*/ 479068 w 2340232"/>
                        <a:gd name="connsiteY1" fmla="*/ 300677 h 2648508"/>
                        <a:gd name="connsiteX2" fmla="*/ 335709 w 2340232"/>
                        <a:gd name="connsiteY2" fmla="*/ 969905 h 2648508"/>
                        <a:gd name="connsiteX3" fmla="*/ 7091 w 2340232"/>
                        <a:gd name="connsiteY3" fmla="*/ 1753995 h 2648508"/>
                        <a:gd name="connsiteX4" fmla="*/ 434071 w 2340232"/>
                        <a:gd name="connsiteY4" fmla="*/ 2559626 h 2648508"/>
                        <a:gd name="connsiteX5" fmla="*/ 1147213 w 2340232"/>
                        <a:gd name="connsiteY5" fmla="*/ 2645632 h 2648508"/>
                        <a:gd name="connsiteX6" fmla="*/ 1775118 w 2340232"/>
                        <a:gd name="connsiteY6" fmla="*/ 2564620 h 2648508"/>
                        <a:gd name="connsiteX7" fmla="*/ 2328659 w 2340232"/>
                        <a:gd name="connsiteY7" fmla="*/ 1837601 h 2648508"/>
                        <a:gd name="connsiteX8" fmla="*/ 2003945 w 2340232"/>
                        <a:gd name="connsiteY8" fmla="*/ 999729 h 2648508"/>
                        <a:gd name="connsiteX9" fmla="*/ 1710659 w 2340232"/>
                        <a:gd name="connsiteY9" fmla="*/ 260193 h 2648508"/>
                        <a:gd name="connsiteX10" fmla="*/ 1068567 w 2340232"/>
                        <a:gd name="connsiteY10" fmla="*/ 322 h 2648508"/>
                        <a:gd name="connsiteX0" fmla="*/ 1068567 w 2340232"/>
                        <a:gd name="connsiteY0" fmla="*/ 322 h 2645669"/>
                        <a:gd name="connsiteX1" fmla="*/ 479068 w 2340232"/>
                        <a:gd name="connsiteY1" fmla="*/ 300677 h 2645669"/>
                        <a:gd name="connsiteX2" fmla="*/ 335709 w 2340232"/>
                        <a:gd name="connsiteY2" fmla="*/ 969905 h 2645669"/>
                        <a:gd name="connsiteX3" fmla="*/ 7091 w 2340232"/>
                        <a:gd name="connsiteY3" fmla="*/ 1753995 h 2645669"/>
                        <a:gd name="connsiteX4" fmla="*/ 434071 w 2340232"/>
                        <a:gd name="connsiteY4" fmla="*/ 2559626 h 2645669"/>
                        <a:gd name="connsiteX5" fmla="*/ 1147213 w 2340232"/>
                        <a:gd name="connsiteY5" fmla="*/ 2645632 h 2645669"/>
                        <a:gd name="connsiteX6" fmla="*/ 1775118 w 2340232"/>
                        <a:gd name="connsiteY6" fmla="*/ 2564620 h 2645669"/>
                        <a:gd name="connsiteX7" fmla="*/ 2328659 w 2340232"/>
                        <a:gd name="connsiteY7" fmla="*/ 1837601 h 2645669"/>
                        <a:gd name="connsiteX8" fmla="*/ 2003945 w 2340232"/>
                        <a:gd name="connsiteY8" fmla="*/ 999729 h 2645669"/>
                        <a:gd name="connsiteX9" fmla="*/ 1710659 w 2340232"/>
                        <a:gd name="connsiteY9" fmla="*/ 260193 h 2645669"/>
                        <a:gd name="connsiteX10" fmla="*/ 1068567 w 2340232"/>
                        <a:gd name="connsiteY10" fmla="*/ 322 h 2645669"/>
                        <a:gd name="connsiteX0" fmla="*/ 1070173 w 2341838"/>
                        <a:gd name="connsiteY0" fmla="*/ 322 h 2645669"/>
                        <a:gd name="connsiteX1" fmla="*/ 480674 w 2341838"/>
                        <a:gd name="connsiteY1" fmla="*/ 300677 h 2645669"/>
                        <a:gd name="connsiteX2" fmla="*/ 337315 w 2341838"/>
                        <a:gd name="connsiteY2" fmla="*/ 969905 h 2645669"/>
                        <a:gd name="connsiteX3" fmla="*/ 8697 w 2341838"/>
                        <a:gd name="connsiteY3" fmla="*/ 1753995 h 2645669"/>
                        <a:gd name="connsiteX4" fmla="*/ 435677 w 2341838"/>
                        <a:gd name="connsiteY4" fmla="*/ 2559626 h 2645669"/>
                        <a:gd name="connsiteX5" fmla="*/ 1148819 w 2341838"/>
                        <a:gd name="connsiteY5" fmla="*/ 2645632 h 2645669"/>
                        <a:gd name="connsiteX6" fmla="*/ 1776724 w 2341838"/>
                        <a:gd name="connsiteY6" fmla="*/ 2564620 h 2645669"/>
                        <a:gd name="connsiteX7" fmla="*/ 2330265 w 2341838"/>
                        <a:gd name="connsiteY7" fmla="*/ 1837601 h 2645669"/>
                        <a:gd name="connsiteX8" fmla="*/ 2005551 w 2341838"/>
                        <a:gd name="connsiteY8" fmla="*/ 999729 h 2645669"/>
                        <a:gd name="connsiteX9" fmla="*/ 1712265 w 2341838"/>
                        <a:gd name="connsiteY9" fmla="*/ 260193 h 2645669"/>
                        <a:gd name="connsiteX10" fmla="*/ 1070173 w 2341838"/>
                        <a:gd name="connsiteY10" fmla="*/ 322 h 2645669"/>
                        <a:gd name="connsiteX0" fmla="*/ 1070173 w 2341838"/>
                        <a:gd name="connsiteY0" fmla="*/ 322 h 2652966"/>
                        <a:gd name="connsiteX1" fmla="*/ 480674 w 2341838"/>
                        <a:gd name="connsiteY1" fmla="*/ 300677 h 2652966"/>
                        <a:gd name="connsiteX2" fmla="*/ 337315 w 2341838"/>
                        <a:gd name="connsiteY2" fmla="*/ 969905 h 2652966"/>
                        <a:gd name="connsiteX3" fmla="*/ 8697 w 2341838"/>
                        <a:gd name="connsiteY3" fmla="*/ 1753995 h 2652966"/>
                        <a:gd name="connsiteX4" fmla="*/ 435677 w 2341838"/>
                        <a:gd name="connsiteY4" fmla="*/ 2559626 h 2652966"/>
                        <a:gd name="connsiteX5" fmla="*/ 1148819 w 2341838"/>
                        <a:gd name="connsiteY5" fmla="*/ 2645632 h 2652966"/>
                        <a:gd name="connsiteX6" fmla="*/ 1776724 w 2341838"/>
                        <a:gd name="connsiteY6" fmla="*/ 2564620 h 2652966"/>
                        <a:gd name="connsiteX7" fmla="*/ 2330265 w 2341838"/>
                        <a:gd name="connsiteY7" fmla="*/ 1837601 h 2652966"/>
                        <a:gd name="connsiteX8" fmla="*/ 2005551 w 2341838"/>
                        <a:gd name="connsiteY8" fmla="*/ 999729 h 2652966"/>
                        <a:gd name="connsiteX9" fmla="*/ 1712265 w 2341838"/>
                        <a:gd name="connsiteY9" fmla="*/ 260193 h 2652966"/>
                        <a:gd name="connsiteX10" fmla="*/ 1070173 w 2341838"/>
                        <a:gd name="connsiteY10" fmla="*/ 322 h 2652966"/>
                        <a:gd name="connsiteX0" fmla="*/ 1070687 w 2342352"/>
                        <a:gd name="connsiteY0" fmla="*/ 322 h 2645669"/>
                        <a:gd name="connsiteX1" fmla="*/ 481188 w 2342352"/>
                        <a:gd name="connsiteY1" fmla="*/ 300677 h 2645669"/>
                        <a:gd name="connsiteX2" fmla="*/ 337829 w 2342352"/>
                        <a:gd name="connsiteY2" fmla="*/ 969905 h 2645669"/>
                        <a:gd name="connsiteX3" fmla="*/ 9211 w 2342352"/>
                        <a:gd name="connsiteY3" fmla="*/ 1753995 h 2645669"/>
                        <a:gd name="connsiteX4" fmla="*/ 436191 w 2342352"/>
                        <a:gd name="connsiteY4" fmla="*/ 2559626 h 2645669"/>
                        <a:gd name="connsiteX5" fmla="*/ 1149333 w 2342352"/>
                        <a:gd name="connsiteY5" fmla="*/ 2645632 h 2645669"/>
                        <a:gd name="connsiteX6" fmla="*/ 1777238 w 2342352"/>
                        <a:gd name="connsiteY6" fmla="*/ 2564620 h 2645669"/>
                        <a:gd name="connsiteX7" fmla="*/ 2330779 w 2342352"/>
                        <a:gd name="connsiteY7" fmla="*/ 1837601 h 2645669"/>
                        <a:gd name="connsiteX8" fmla="*/ 2006065 w 2342352"/>
                        <a:gd name="connsiteY8" fmla="*/ 999729 h 2645669"/>
                        <a:gd name="connsiteX9" fmla="*/ 1712779 w 2342352"/>
                        <a:gd name="connsiteY9" fmla="*/ 260193 h 2645669"/>
                        <a:gd name="connsiteX10" fmla="*/ 1070687 w 2342352"/>
                        <a:gd name="connsiteY10" fmla="*/ 322 h 2645669"/>
                        <a:gd name="connsiteX0" fmla="*/ 1062201 w 2333866"/>
                        <a:gd name="connsiteY0" fmla="*/ 322 h 2645669"/>
                        <a:gd name="connsiteX1" fmla="*/ 472702 w 2333866"/>
                        <a:gd name="connsiteY1" fmla="*/ 300677 h 2645669"/>
                        <a:gd name="connsiteX2" fmla="*/ 329343 w 2333866"/>
                        <a:gd name="connsiteY2" fmla="*/ 969905 h 2645669"/>
                        <a:gd name="connsiteX3" fmla="*/ 725 w 2333866"/>
                        <a:gd name="connsiteY3" fmla="*/ 1753995 h 2645669"/>
                        <a:gd name="connsiteX4" fmla="*/ 427705 w 2333866"/>
                        <a:gd name="connsiteY4" fmla="*/ 2559626 h 2645669"/>
                        <a:gd name="connsiteX5" fmla="*/ 1140847 w 2333866"/>
                        <a:gd name="connsiteY5" fmla="*/ 2645632 h 2645669"/>
                        <a:gd name="connsiteX6" fmla="*/ 1768752 w 2333866"/>
                        <a:gd name="connsiteY6" fmla="*/ 2564620 h 2645669"/>
                        <a:gd name="connsiteX7" fmla="*/ 2322293 w 2333866"/>
                        <a:gd name="connsiteY7" fmla="*/ 1837601 h 2645669"/>
                        <a:gd name="connsiteX8" fmla="*/ 1997579 w 2333866"/>
                        <a:gd name="connsiteY8" fmla="*/ 999729 h 2645669"/>
                        <a:gd name="connsiteX9" fmla="*/ 1704293 w 2333866"/>
                        <a:gd name="connsiteY9" fmla="*/ 260193 h 2645669"/>
                        <a:gd name="connsiteX10" fmla="*/ 1062201 w 2333866"/>
                        <a:gd name="connsiteY10" fmla="*/ 322 h 2645669"/>
                        <a:gd name="connsiteX0" fmla="*/ 1061511 w 2333176"/>
                        <a:gd name="connsiteY0" fmla="*/ 322 h 2645669"/>
                        <a:gd name="connsiteX1" fmla="*/ 472012 w 2333176"/>
                        <a:gd name="connsiteY1" fmla="*/ 300677 h 2645669"/>
                        <a:gd name="connsiteX2" fmla="*/ 328653 w 2333176"/>
                        <a:gd name="connsiteY2" fmla="*/ 969905 h 2645669"/>
                        <a:gd name="connsiteX3" fmla="*/ 35 w 2333176"/>
                        <a:gd name="connsiteY3" fmla="*/ 1753995 h 2645669"/>
                        <a:gd name="connsiteX4" fmla="*/ 427015 w 2333176"/>
                        <a:gd name="connsiteY4" fmla="*/ 2559626 h 2645669"/>
                        <a:gd name="connsiteX5" fmla="*/ 1140157 w 2333176"/>
                        <a:gd name="connsiteY5" fmla="*/ 2645632 h 2645669"/>
                        <a:gd name="connsiteX6" fmla="*/ 1768062 w 2333176"/>
                        <a:gd name="connsiteY6" fmla="*/ 2564620 h 2645669"/>
                        <a:gd name="connsiteX7" fmla="*/ 2321603 w 2333176"/>
                        <a:gd name="connsiteY7" fmla="*/ 1837601 h 2645669"/>
                        <a:gd name="connsiteX8" fmla="*/ 1996889 w 2333176"/>
                        <a:gd name="connsiteY8" fmla="*/ 999729 h 2645669"/>
                        <a:gd name="connsiteX9" fmla="*/ 1703603 w 2333176"/>
                        <a:gd name="connsiteY9" fmla="*/ 260193 h 2645669"/>
                        <a:gd name="connsiteX10" fmla="*/ 1061511 w 2333176"/>
                        <a:gd name="connsiteY10" fmla="*/ 322 h 2645669"/>
                        <a:gd name="connsiteX0" fmla="*/ 1061522 w 2333187"/>
                        <a:gd name="connsiteY0" fmla="*/ 322 h 2664374"/>
                        <a:gd name="connsiteX1" fmla="*/ 472023 w 2333187"/>
                        <a:gd name="connsiteY1" fmla="*/ 300677 h 2664374"/>
                        <a:gd name="connsiteX2" fmla="*/ 328664 w 2333187"/>
                        <a:gd name="connsiteY2" fmla="*/ 969905 h 2664374"/>
                        <a:gd name="connsiteX3" fmla="*/ 46 w 2333187"/>
                        <a:gd name="connsiteY3" fmla="*/ 1753995 h 2664374"/>
                        <a:gd name="connsiteX4" fmla="*/ 427026 w 2333187"/>
                        <a:gd name="connsiteY4" fmla="*/ 2559626 h 2664374"/>
                        <a:gd name="connsiteX5" fmla="*/ 1140168 w 2333187"/>
                        <a:gd name="connsiteY5" fmla="*/ 2645632 h 2664374"/>
                        <a:gd name="connsiteX6" fmla="*/ 1768073 w 2333187"/>
                        <a:gd name="connsiteY6" fmla="*/ 2564620 h 2664374"/>
                        <a:gd name="connsiteX7" fmla="*/ 2321614 w 2333187"/>
                        <a:gd name="connsiteY7" fmla="*/ 1837601 h 2664374"/>
                        <a:gd name="connsiteX8" fmla="*/ 1996900 w 2333187"/>
                        <a:gd name="connsiteY8" fmla="*/ 999729 h 2664374"/>
                        <a:gd name="connsiteX9" fmla="*/ 1703614 w 2333187"/>
                        <a:gd name="connsiteY9" fmla="*/ 260193 h 2664374"/>
                        <a:gd name="connsiteX10" fmla="*/ 1061522 w 2333187"/>
                        <a:gd name="connsiteY10" fmla="*/ 322 h 2664374"/>
                        <a:gd name="connsiteX0" fmla="*/ 1061533 w 2333198"/>
                        <a:gd name="connsiteY0" fmla="*/ 322 h 2648508"/>
                        <a:gd name="connsiteX1" fmla="*/ 472034 w 2333198"/>
                        <a:gd name="connsiteY1" fmla="*/ 300677 h 2648508"/>
                        <a:gd name="connsiteX2" fmla="*/ 328675 w 2333198"/>
                        <a:gd name="connsiteY2" fmla="*/ 969905 h 2648508"/>
                        <a:gd name="connsiteX3" fmla="*/ 57 w 2333198"/>
                        <a:gd name="connsiteY3" fmla="*/ 1753995 h 2648508"/>
                        <a:gd name="connsiteX4" fmla="*/ 427037 w 2333198"/>
                        <a:gd name="connsiteY4" fmla="*/ 2559626 h 2648508"/>
                        <a:gd name="connsiteX5" fmla="*/ 1140179 w 2333198"/>
                        <a:gd name="connsiteY5" fmla="*/ 2645632 h 2648508"/>
                        <a:gd name="connsiteX6" fmla="*/ 1768084 w 2333198"/>
                        <a:gd name="connsiteY6" fmla="*/ 2564620 h 2648508"/>
                        <a:gd name="connsiteX7" fmla="*/ 2321625 w 2333198"/>
                        <a:gd name="connsiteY7" fmla="*/ 1837601 h 2648508"/>
                        <a:gd name="connsiteX8" fmla="*/ 1996911 w 2333198"/>
                        <a:gd name="connsiteY8" fmla="*/ 999729 h 2648508"/>
                        <a:gd name="connsiteX9" fmla="*/ 1703625 w 2333198"/>
                        <a:gd name="connsiteY9" fmla="*/ 260193 h 2648508"/>
                        <a:gd name="connsiteX10" fmla="*/ 1061533 w 2333198"/>
                        <a:gd name="connsiteY10" fmla="*/ 322 h 2648508"/>
                        <a:gd name="connsiteX0" fmla="*/ 1064839 w 2336504"/>
                        <a:gd name="connsiteY0" fmla="*/ 322 h 2654879"/>
                        <a:gd name="connsiteX1" fmla="*/ 475340 w 2336504"/>
                        <a:gd name="connsiteY1" fmla="*/ 300677 h 2654879"/>
                        <a:gd name="connsiteX2" fmla="*/ 331981 w 2336504"/>
                        <a:gd name="connsiteY2" fmla="*/ 969905 h 2654879"/>
                        <a:gd name="connsiteX3" fmla="*/ 3363 w 2336504"/>
                        <a:gd name="connsiteY3" fmla="*/ 1753995 h 2654879"/>
                        <a:gd name="connsiteX4" fmla="*/ 557308 w 2336504"/>
                        <a:gd name="connsiteY4" fmla="*/ 2575266 h 2654879"/>
                        <a:gd name="connsiteX5" fmla="*/ 1143485 w 2336504"/>
                        <a:gd name="connsiteY5" fmla="*/ 2645632 h 2654879"/>
                        <a:gd name="connsiteX6" fmla="*/ 1771390 w 2336504"/>
                        <a:gd name="connsiteY6" fmla="*/ 2564620 h 2654879"/>
                        <a:gd name="connsiteX7" fmla="*/ 2324931 w 2336504"/>
                        <a:gd name="connsiteY7" fmla="*/ 1837601 h 2654879"/>
                        <a:gd name="connsiteX8" fmla="*/ 2000217 w 2336504"/>
                        <a:gd name="connsiteY8" fmla="*/ 999729 h 2654879"/>
                        <a:gd name="connsiteX9" fmla="*/ 1706931 w 2336504"/>
                        <a:gd name="connsiteY9" fmla="*/ 260193 h 2654879"/>
                        <a:gd name="connsiteX10" fmla="*/ 1064839 w 2336504"/>
                        <a:gd name="connsiteY10" fmla="*/ 322 h 2654879"/>
                        <a:gd name="connsiteX0" fmla="*/ 1064839 w 2336504"/>
                        <a:gd name="connsiteY0" fmla="*/ 322 h 2646304"/>
                        <a:gd name="connsiteX1" fmla="*/ 475340 w 2336504"/>
                        <a:gd name="connsiteY1" fmla="*/ 300677 h 2646304"/>
                        <a:gd name="connsiteX2" fmla="*/ 331981 w 2336504"/>
                        <a:gd name="connsiteY2" fmla="*/ 969905 h 2646304"/>
                        <a:gd name="connsiteX3" fmla="*/ 3363 w 2336504"/>
                        <a:gd name="connsiteY3" fmla="*/ 1753995 h 2646304"/>
                        <a:gd name="connsiteX4" fmla="*/ 557308 w 2336504"/>
                        <a:gd name="connsiteY4" fmla="*/ 2575266 h 2646304"/>
                        <a:gd name="connsiteX5" fmla="*/ 1143485 w 2336504"/>
                        <a:gd name="connsiteY5" fmla="*/ 2645632 h 2646304"/>
                        <a:gd name="connsiteX6" fmla="*/ 1771390 w 2336504"/>
                        <a:gd name="connsiteY6" fmla="*/ 2564620 h 2646304"/>
                        <a:gd name="connsiteX7" fmla="*/ 2324931 w 2336504"/>
                        <a:gd name="connsiteY7" fmla="*/ 1837601 h 2646304"/>
                        <a:gd name="connsiteX8" fmla="*/ 2000217 w 2336504"/>
                        <a:gd name="connsiteY8" fmla="*/ 999729 h 2646304"/>
                        <a:gd name="connsiteX9" fmla="*/ 1706931 w 2336504"/>
                        <a:gd name="connsiteY9" fmla="*/ 260193 h 2646304"/>
                        <a:gd name="connsiteX10" fmla="*/ 1064839 w 2336504"/>
                        <a:gd name="connsiteY10" fmla="*/ 322 h 2646304"/>
                        <a:gd name="connsiteX0" fmla="*/ 1061635 w 2333300"/>
                        <a:gd name="connsiteY0" fmla="*/ 322 h 2646304"/>
                        <a:gd name="connsiteX1" fmla="*/ 472136 w 2333300"/>
                        <a:gd name="connsiteY1" fmla="*/ 300677 h 2646304"/>
                        <a:gd name="connsiteX2" fmla="*/ 328777 w 2333300"/>
                        <a:gd name="connsiteY2" fmla="*/ 969905 h 2646304"/>
                        <a:gd name="connsiteX3" fmla="*/ 159 w 2333300"/>
                        <a:gd name="connsiteY3" fmla="*/ 1753995 h 2646304"/>
                        <a:gd name="connsiteX4" fmla="*/ 554104 w 2333300"/>
                        <a:gd name="connsiteY4" fmla="*/ 2575266 h 2646304"/>
                        <a:gd name="connsiteX5" fmla="*/ 1140281 w 2333300"/>
                        <a:gd name="connsiteY5" fmla="*/ 2645632 h 2646304"/>
                        <a:gd name="connsiteX6" fmla="*/ 1768186 w 2333300"/>
                        <a:gd name="connsiteY6" fmla="*/ 2564620 h 2646304"/>
                        <a:gd name="connsiteX7" fmla="*/ 2321727 w 2333300"/>
                        <a:gd name="connsiteY7" fmla="*/ 1837601 h 2646304"/>
                        <a:gd name="connsiteX8" fmla="*/ 1997013 w 2333300"/>
                        <a:gd name="connsiteY8" fmla="*/ 999729 h 2646304"/>
                        <a:gd name="connsiteX9" fmla="*/ 1703727 w 2333300"/>
                        <a:gd name="connsiteY9" fmla="*/ 260193 h 2646304"/>
                        <a:gd name="connsiteX10" fmla="*/ 1061635 w 2333300"/>
                        <a:gd name="connsiteY10" fmla="*/ 322 h 2646304"/>
                        <a:gd name="connsiteX0" fmla="*/ 1063512 w 2335177"/>
                        <a:gd name="connsiteY0" fmla="*/ 322 h 2646304"/>
                        <a:gd name="connsiteX1" fmla="*/ 474013 w 2335177"/>
                        <a:gd name="connsiteY1" fmla="*/ 300677 h 2646304"/>
                        <a:gd name="connsiteX2" fmla="*/ 330654 w 2335177"/>
                        <a:gd name="connsiteY2" fmla="*/ 969905 h 2646304"/>
                        <a:gd name="connsiteX3" fmla="*/ 2036 w 2335177"/>
                        <a:gd name="connsiteY3" fmla="*/ 1753995 h 2646304"/>
                        <a:gd name="connsiteX4" fmla="*/ 555981 w 2335177"/>
                        <a:gd name="connsiteY4" fmla="*/ 2575266 h 2646304"/>
                        <a:gd name="connsiteX5" fmla="*/ 1142158 w 2335177"/>
                        <a:gd name="connsiteY5" fmla="*/ 2645632 h 2646304"/>
                        <a:gd name="connsiteX6" fmla="*/ 1770063 w 2335177"/>
                        <a:gd name="connsiteY6" fmla="*/ 2564620 h 2646304"/>
                        <a:gd name="connsiteX7" fmla="*/ 2323604 w 2335177"/>
                        <a:gd name="connsiteY7" fmla="*/ 1837601 h 2646304"/>
                        <a:gd name="connsiteX8" fmla="*/ 1998890 w 2335177"/>
                        <a:gd name="connsiteY8" fmla="*/ 999729 h 2646304"/>
                        <a:gd name="connsiteX9" fmla="*/ 1705604 w 2335177"/>
                        <a:gd name="connsiteY9" fmla="*/ 260193 h 2646304"/>
                        <a:gd name="connsiteX10" fmla="*/ 1063512 w 2335177"/>
                        <a:gd name="connsiteY10" fmla="*/ 322 h 2646304"/>
                        <a:gd name="connsiteX0" fmla="*/ 1063512 w 2335177"/>
                        <a:gd name="connsiteY0" fmla="*/ 322 h 2652483"/>
                        <a:gd name="connsiteX1" fmla="*/ 474013 w 2335177"/>
                        <a:gd name="connsiteY1" fmla="*/ 300677 h 2652483"/>
                        <a:gd name="connsiteX2" fmla="*/ 330654 w 2335177"/>
                        <a:gd name="connsiteY2" fmla="*/ 969905 h 2652483"/>
                        <a:gd name="connsiteX3" fmla="*/ 2036 w 2335177"/>
                        <a:gd name="connsiteY3" fmla="*/ 1753995 h 2652483"/>
                        <a:gd name="connsiteX4" fmla="*/ 555981 w 2335177"/>
                        <a:gd name="connsiteY4" fmla="*/ 2575266 h 2652483"/>
                        <a:gd name="connsiteX5" fmla="*/ 1142158 w 2335177"/>
                        <a:gd name="connsiteY5" fmla="*/ 2645632 h 2652483"/>
                        <a:gd name="connsiteX6" fmla="*/ 1770063 w 2335177"/>
                        <a:gd name="connsiteY6" fmla="*/ 2564620 h 2652483"/>
                        <a:gd name="connsiteX7" fmla="*/ 2323604 w 2335177"/>
                        <a:gd name="connsiteY7" fmla="*/ 1837601 h 2652483"/>
                        <a:gd name="connsiteX8" fmla="*/ 1998890 w 2335177"/>
                        <a:gd name="connsiteY8" fmla="*/ 999729 h 2652483"/>
                        <a:gd name="connsiteX9" fmla="*/ 1705604 w 2335177"/>
                        <a:gd name="connsiteY9" fmla="*/ 260193 h 2652483"/>
                        <a:gd name="connsiteX10" fmla="*/ 1063512 w 2335177"/>
                        <a:gd name="connsiteY10" fmla="*/ 322 h 2652483"/>
                        <a:gd name="connsiteX0" fmla="*/ 1063512 w 2335177"/>
                        <a:gd name="connsiteY0" fmla="*/ 322 h 2647151"/>
                        <a:gd name="connsiteX1" fmla="*/ 474013 w 2335177"/>
                        <a:gd name="connsiteY1" fmla="*/ 300677 h 2647151"/>
                        <a:gd name="connsiteX2" fmla="*/ 330654 w 2335177"/>
                        <a:gd name="connsiteY2" fmla="*/ 969905 h 2647151"/>
                        <a:gd name="connsiteX3" fmla="*/ 2036 w 2335177"/>
                        <a:gd name="connsiteY3" fmla="*/ 1753995 h 2647151"/>
                        <a:gd name="connsiteX4" fmla="*/ 555981 w 2335177"/>
                        <a:gd name="connsiteY4" fmla="*/ 2575266 h 2647151"/>
                        <a:gd name="connsiteX5" fmla="*/ 1142158 w 2335177"/>
                        <a:gd name="connsiteY5" fmla="*/ 2645632 h 2647151"/>
                        <a:gd name="connsiteX6" fmla="*/ 1770063 w 2335177"/>
                        <a:gd name="connsiteY6" fmla="*/ 2564620 h 2647151"/>
                        <a:gd name="connsiteX7" fmla="*/ 2323604 w 2335177"/>
                        <a:gd name="connsiteY7" fmla="*/ 1837601 h 2647151"/>
                        <a:gd name="connsiteX8" fmla="*/ 1998890 w 2335177"/>
                        <a:gd name="connsiteY8" fmla="*/ 999729 h 2647151"/>
                        <a:gd name="connsiteX9" fmla="*/ 1705604 w 2335177"/>
                        <a:gd name="connsiteY9" fmla="*/ 260193 h 2647151"/>
                        <a:gd name="connsiteX10" fmla="*/ 1063512 w 2335177"/>
                        <a:gd name="connsiteY10" fmla="*/ 322 h 2647151"/>
                        <a:gd name="connsiteX0" fmla="*/ 1063512 w 2335177"/>
                        <a:gd name="connsiteY0" fmla="*/ 322 h 2654879"/>
                        <a:gd name="connsiteX1" fmla="*/ 474013 w 2335177"/>
                        <a:gd name="connsiteY1" fmla="*/ 300677 h 2654879"/>
                        <a:gd name="connsiteX2" fmla="*/ 330654 w 2335177"/>
                        <a:gd name="connsiteY2" fmla="*/ 969905 h 2654879"/>
                        <a:gd name="connsiteX3" fmla="*/ 2036 w 2335177"/>
                        <a:gd name="connsiteY3" fmla="*/ 1753995 h 2654879"/>
                        <a:gd name="connsiteX4" fmla="*/ 555981 w 2335177"/>
                        <a:gd name="connsiteY4" fmla="*/ 2575266 h 2654879"/>
                        <a:gd name="connsiteX5" fmla="*/ 1142158 w 2335177"/>
                        <a:gd name="connsiteY5" fmla="*/ 2645632 h 2654879"/>
                        <a:gd name="connsiteX6" fmla="*/ 1770063 w 2335177"/>
                        <a:gd name="connsiteY6" fmla="*/ 2564620 h 2654879"/>
                        <a:gd name="connsiteX7" fmla="*/ 2323604 w 2335177"/>
                        <a:gd name="connsiteY7" fmla="*/ 1837601 h 2654879"/>
                        <a:gd name="connsiteX8" fmla="*/ 1998890 w 2335177"/>
                        <a:gd name="connsiteY8" fmla="*/ 999729 h 2654879"/>
                        <a:gd name="connsiteX9" fmla="*/ 1705604 w 2335177"/>
                        <a:gd name="connsiteY9" fmla="*/ 260193 h 2654879"/>
                        <a:gd name="connsiteX10" fmla="*/ 1063512 w 2335177"/>
                        <a:gd name="connsiteY10" fmla="*/ 322 h 2654879"/>
                        <a:gd name="connsiteX0" fmla="*/ 1063456 w 2335121"/>
                        <a:gd name="connsiteY0" fmla="*/ 322 h 2654879"/>
                        <a:gd name="connsiteX1" fmla="*/ 473957 w 2335121"/>
                        <a:gd name="connsiteY1" fmla="*/ 300677 h 2654879"/>
                        <a:gd name="connsiteX2" fmla="*/ 330598 w 2335121"/>
                        <a:gd name="connsiteY2" fmla="*/ 969905 h 2654879"/>
                        <a:gd name="connsiteX3" fmla="*/ 1980 w 2335121"/>
                        <a:gd name="connsiteY3" fmla="*/ 1753995 h 2654879"/>
                        <a:gd name="connsiteX4" fmla="*/ 555925 w 2335121"/>
                        <a:gd name="connsiteY4" fmla="*/ 2575266 h 2654879"/>
                        <a:gd name="connsiteX5" fmla="*/ 1142102 w 2335121"/>
                        <a:gd name="connsiteY5" fmla="*/ 2645632 h 2654879"/>
                        <a:gd name="connsiteX6" fmla="*/ 1770007 w 2335121"/>
                        <a:gd name="connsiteY6" fmla="*/ 2564620 h 2654879"/>
                        <a:gd name="connsiteX7" fmla="*/ 2323548 w 2335121"/>
                        <a:gd name="connsiteY7" fmla="*/ 1837601 h 2654879"/>
                        <a:gd name="connsiteX8" fmla="*/ 1998834 w 2335121"/>
                        <a:gd name="connsiteY8" fmla="*/ 999729 h 2654879"/>
                        <a:gd name="connsiteX9" fmla="*/ 1705548 w 2335121"/>
                        <a:gd name="connsiteY9" fmla="*/ 260193 h 2654879"/>
                        <a:gd name="connsiteX10" fmla="*/ 1063456 w 2335121"/>
                        <a:gd name="connsiteY10" fmla="*/ 322 h 2654879"/>
                        <a:gd name="connsiteX0" fmla="*/ 1061481 w 2333146"/>
                        <a:gd name="connsiteY0" fmla="*/ 322 h 2654879"/>
                        <a:gd name="connsiteX1" fmla="*/ 471982 w 2333146"/>
                        <a:gd name="connsiteY1" fmla="*/ 300677 h 2654879"/>
                        <a:gd name="connsiteX2" fmla="*/ 328623 w 2333146"/>
                        <a:gd name="connsiteY2" fmla="*/ 969905 h 2654879"/>
                        <a:gd name="connsiteX3" fmla="*/ 5 w 2333146"/>
                        <a:gd name="connsiteY3" fmla="*/ 1753995 h 2654879"/>
                        <a:gd name="connsiteX4" fmla="*/ 553950 w 2333146"/>
                        <a:gd name="connsiteY4" fmla="*/ 2575266 h 2654879"/>
                        <a:gd name="connsiteX5" fmla="*/ 1140127 w 2333146"/>
                        <a:gd name="connsiteY5" fmla="*/ 2645632 h 2654879"/>
                        <a:gd name="connsiteX6" fmla="*/ 1768032 w 2333146"/>
                        <a:gd name="connsiteY6" fmla="*/ 2564620 h 2654879"/>
                        <a:gd name="connsiteX7" fmla="*/ 2321573 w 2333146"/>
                        <a:gd name="connsiteY7" fmla="*/ 1837601 h 2654879"/>
                        <a:gd name="connsiteX8" fmla="*/ 1996859 w 2333146"/>
                        <a:gd name="connsiteY8" fmla="*/ 999729 h 2654879"/>
                        <a:gd name="connsiteX9" fmla="*/ 1703573 w 2333146"/>
                        <a:gd name="connsiteY9" fmla="*/ 260193 h 2654879"/>
                        <a:gd name="connsiteX10" fmla="*/ 1061481 w 2333146"/>
                        <a:gd name="connsiteY10" fmla="*/ 322 h 2654879"/>
                        <a:gd name="connsiteX0" fmla="*/ 1061766 w 2333431"/>
                        <a:gd name="connsiteY0" fmla="*/ 322 h 2654879"/>
                        <a:gd name="connsiteX1" fmla="*/ 472267 w 2333431"/>
                        <a:gd name="connsiteY1" fmla="*/ 300677 h 2654879"/>
                        <a:gd name="connsiteX2" fmla="*/ 328908 w 2333431"/>
                        <a:gd name="connsiteY2" fmla="*/ 969905 h 2654879"/>
                        <a:gd name="connsiteX3" fmla="*/ 290 w 2333431"/>
                        <a:gd name="connsiteY3" fmla="*/ 1753995 h 2654879"/>
                        <a:gd name="connsiteX4" fmla="*/ 554235 w 2333431"/>
                        <a:gd name="connsiteY4" fmla="*/ 2575266 h 2654879"/>
                        <a:gd name="connsiteX5" fmla="*/ 1140412 w 2333431"/>
                        <a:gd name="connsiteY5" fmla="*/ 2645632 h 2654879"/>
                        <a:gd name="connsiteX6" fmla="*/ 1768317 w 2333431"/>
                        <a:gd name="connsiteY6" fmla="*/ 2564620 h 2654879"/>
                        <a:gd name="connsiteX7" fmla="*/ 2321858 w 2333431"/>
                        <a:gd name="connsiteY7" fmla="*/ 1837601 h 2654879"/>
                        <a:gd name="connsiteX8" fmla="*/ 1997144 w 2333431"/>
                        <a:gd name="connsiteY8" fmla="*/ 999729 h 2654879"/>
                        <a:gd name="connsiteX9" fmla="*/ 1703858 w 2333431"/>
                        <a:gd name="connsiteY9" fmla="*/ 260193 h 2654879"/>
                        <a:gd name="connsiteX10" fmla="*/ 1061766 w 2333431"/>
                        <a:gd name="connsiteY10" fmla="*/ 322 h 2654879"/>
                        <a:gd name="connsiteX0" fmla="*/ 1061766 w 2333431"/>
                        <a:gd name="connsiteY0" fmla="*/ 322 h 2651645"/>
                        <a:gd name="connsiteX1" fmla="*/ 472267 w 2333431"/>
                        <a:gd name="connsiteY1" fmla="*/ 300677 h 2651645"/>
                        <a:gd name="connsiteX2" fmla="*/ 328908 w 2333431"/>
                        <a:gd name="connsiteY2" fmla="*/ 969905 h 2651645"/>
                        <a:gd name="connsiteX3" fmla="*/ 290 w 2333431"/>
                        <a:gd name="connsiteY3" fmla="*/ 1753995 h 2651645"/>
                        <a:gd name="connsiteX4" fmla="*/ 554235 w 2333431"/>
                        <a:gd name="connsiteY4" fmla="*/ 2575266 h 2651645"/>
                        <a:gd name="connsiteX5" fmla="*/ 1140412 w 2333431"/>
                        <a:gd name="connsiteY5" fmla="*/ 2645632 h 2651645"/>
                        <a:gd name="connsiteX6" fmla="*/ 1768317 w 2333431"/>
                        <a:gd name="connsiteY6" fmla="*/ 2564620 h 2651645"/>
                        <a:gd name="connsiteX7" fmla="*/ 2321858 w 2333431"/>
                        <a:gd name="connsiteY7" fmla="*/ 1837601 h 2651645"/>
                        <a:gd name="connsiteX8" fmla="*/ 1997144 w 2333431"/>
                        <a:gd name="connsiteY8" fmla="*/ 999729 h 2651645"/>
                        <a:gd name="connsiteX9" fmla="*/ 1703858 w 2333431"/>
                        <a:gd name="connsiteY9" fmla="*/ 260193 h 2651645"/>
                        <a:gd name="connsiteX10" fmla="*/ 1061766 w 2333431"/>
                        <a:gd name="connsiteY10" fmla="*/ 322 h 2651645"/>
                        <a:gd name="connsiteX0" fmla="*/ 1061766 w 2333431"/>
                        <a:gd name="connsiteY0" fmla="*/ 322 h 2651645"/>
                        <a:gd name="connsiteX1" fmla="*/ 472267 w 2333431"/>
                        <a:gd name="connsiteY1" fmla="*/ 300677 h 2651645"/>
                        <a:gd name="connsiteX2" fmla="*/ 328908 w 2333431"/>
                        <a:gd name="connsiteY2" fmla="*/ 969905 h 2651645"/>
                        <a:gd name="connsiteX3" fmla="*/ 290 w 2333431"/>
                        <a:gd name="connsiteY3" fmla="*/ 1753995 h 2651645"/>
                        <a:gd name="connsiteX4" fmla="*/ 554235 w 2333431"/>
                        <a:gd name="connsiteY4" fmla="*/ 2575266 h 2651645"/>
                        <a:gd name="connsiteX5" fmla="*/ 1140412 w 2333431"/>
                        <a:gd name="connsiteY5" fmla="*/ 2645632 h 2651645"/>
                        <a:gd name="connsiteX6" fmla="*/ 1768317 w 2333431"/>
                        <a:gd name="connsiteY6" fmla="*/ 2564620 h 2651645"/>
                        <a:gd name="connsiteX7" fmla="*/ 2321858 w 2333431"/>
                        <a:gd name="connsiteY7" fmla="*/ 1837601 h 2651645"/>
                        <a:gd name="connsiteX8" fmla="*/ 1997144 w 2333431"/>
                        <a:gd name="connsiteY8" fmla="*/ 999729 h 2651645"/>
                        <a:gd name="connsiteX9" fmla="*/ 1703858 w 2333431"/>
                        <a:gd name="connsiteY9" fmla="*/ 260193 h 2651645"/>
                        <a:gd name="connsiteX10" fmla="*/ 1061766 w 2333431"/>
                        <a:gd name="connsiteY10" fmla="*/ 322 h 2651645"/>
                        <a:gd name="connsiteX0" fmla="*/ 1061766 w 2331350"/>
                        <a:gd name="connsiteY0" fmla="*/ 322 h 2651645"/>
                        <a:gd name="connsiteX1" fmla="*/ 472267 w 2331350"/>
                        <a:gd name="connsiteY1" fmla="*/ 300677 h 2651645"/>
                        <a:gd name="connsiteX2" fmla="*/ 328908 w 2331350"/>
                        <a:gd name="connsiteY2" fmla="*/ 969905 h 2651645"/>
                        <a:gd name="connsiteX3" fmla="*/ 290 w 2331350"/>
                        <a:gd name="connsiteY3" fmla="*/ 1753995 h 2651645"/>
                        <a:gd name="connsiteX4" fmla="*/ 554235 w 2331350"/>
                        <a:gd name="connsiteY4" fmla="*/ 2575266 h 2651645"/>
                        <a:gd name="connsiteX5" fmla="*/ 1140412 w 2331350"/>
                        <a:gd name="connsiteY5" fmla="*/ 2645632 h 2651645"/>
                        <a:gd name="connsiteX6" fmla="*/ 1768317 w 2331350"/>
                        <a:gd name="connsiteY6" fmla="*/ 2564620 h 2651645"/>
                        <a:gd name="connsiteX7" fmla="*/ 2321858 w 2331350"/>
                        <a:gd name="connsiteY7" fmla="*/ 1837601 h 2651645"/>
                        <a:gd name="connsiteX8" fmla="*/ 1997144 w 2331350"/>
                        <a:gd name="connsiteY8" fmla="*/ 999729 h 2651645"/>
                        <a:gd name="connsiteX9" fmla="*/ 1703858 w 2331350"/>
                        <a:gd name="connsiteY9" fmla="*/ 260193 h 2651645"/>
                        <a:gd name="connsiteX10" fmla="*/ 1061766 w 2331350"/>
                        <a:gd name="connsiteY10" fmla="*/ 322 h 2651645"/>
                        <a:gd name="connsiteX0" fmla="*/ 1061766 w 2328980"/>
                        <a:gd name="connsiteY0" fmla="*/ 322 h 2651645"/>
                        <a:gd name="connsiteX1" fmla="*/ 472267 w 2328980"/>
                        <a:gd name="connsiteY1" fmla="*/ 300677 h 2651645"/>
                        <a:gd name="connsiteX2" fmla="*/ 328908 w 2328980"/>
                        <a:gd name="connsiteY2" fmla="*/ 969905 h 2651645"/>
                        <a:gd name="connsiteX3" fmla="*/ 290 w 2328980"/>
                        <a:gd name="connsiteY3" fmla="*/ 1753995 h 2651645"/>
                        <a:gd name="connsiteX4" fmla="*/ 554235 w 2328980"/>
                        <a:gd name="connsiteY4" fmla="*/ 2575266 h 2651645"/>
                        <a:gd name="connsiteX5" fmla="*/ 1140412 w 2328980"/>
                        <a:gd name="connsiteY5" fmla="*/ 2645632 h 2651645"/>
                        <a:gd name="connsiteX6" fmla="*/ 1768317 w 2328980"/>
                        <a:gd name="connsiteY6" fmla="*/ 2564620 h 2651645"/>
                        <a:gd name="connsiteX7" fmla="*/ 2321858 w 2328980"/>
                        <a:gd name="connsiteY7" fmla="*/ 1837601 h 2651645"/>
                        <a:gd name="connsiteX8" fmla="*/ 1997144 w 2328980"/>
                        <a:gd name="connsiteY8" fmla="*/ 999729 h 2651645"/>
                        <a:gd name="connsiteX9" fmla="*/ 1703858 w 2328980"/>
                        <a:gd name="connsiteY9" fmla="*/ 260193 h 2651645"/>
                        <a:gd name="connsiteX10" fmla="*/ 1061766 w 2328980"/>
                        <a:gd name="connsiteY10" fmla="*/ 322 h 2651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328980" h="2651645">
                          <a:moveTo>
                            <a:pt x="1061766" y="322"/>
                          </a:moveTo>
                          <a:cubicBezTo>
                            <a:pt x="856501" y="7069"/>
                            <a:pt x="562506" y="122585"/>
                            <a:pt x="472267" y="300677"/>
                          </a:cubicBezTo>
                          <a:cubicBezTo>
                            <a:pt x="378402" y="504169"/>
                            <a:pt x="398500" y="821545"/>
                            <a:pt x="328908" y="969905"/>
                          </a:cubicBezTo>
                          <a:cubicBezTo>
                            <a:pt x="259316" y="1118265"/>
                            <a:pt x="-10057" y="1431681"/>
                            <a:pt x="290" y="1753995"/>
                          </a:cubicBezTo>
                          <a:cubicBezTo>
                            <a:pt x="10637" y="2076309"/>
                            <a:pt x="274350" y="2460318"/>
                            <a:pt x="554235" y="2575266"/>
                          </a:cubicBezTo>
                          <a:cubicBezTo>
                            <a:pt x="834120" y="2690214"/>
                            <a:pt x="992479" y="2639584"/>
                            <a:pt x="1140412" y="2645632"/>
                          </a:cubicBezTo>
                          <a:cubicBezTo>
                            <a:pt x="1288345" y="2651680"/>
                            <a:pt x="1600436" y="2633978"/>
                            <a:pt x="1768317" y="2564620"/>
                          </a:cubicBezTo>
                          <a:cubicBezTo>
                            <a:pt x="2103112" y="2451719"/>
                            <a:pt x="2283720" y="2098416"/>
                            <a:pt x="2321858" y="1837601"/>
                          </a:cubicBezTo>
                          <a:cubicBezTo>
                            <a:pt x="2359996" y="1576786"/>
                            <a:pt x="2244023" y="1301576"/>
                            <a:pt x="1997144" y="999729"/>
                          </a:cubicBezTo>
                          <a:cubicBezTo>
                            <a:pt x="1764841" y="755285"/>
                            <a:pt x="1859754" y="426761"/>
                            <a:pt x="1703858" y="260193"/>
                          </a:cubicBezTo>
                          <a:cubicBezTo>
                            <a:pt x="1547962" y="93625"/>
                            <a:pt x="1267031" y="-6425"/>
                            <a:pt x="1061766" y="322"/>
                          </a:cubicBezTo>
                          <a:close/>
                        </a:path>
                      </a:pathLst>
                    </a:custGeom>
                    <a:solidFill>
                      <a:srgbClr val="C4CA8B"/>
                    </a:solidFill>
                    <a:ln w="19050" cap="rnd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>
                        <a:cs typeface="Mitr Medium" pitchFamily="2" charset="-34"/>
                      </a:endParaRPr>
                    </a:p>
                  </p:txBody>
                </p:sp>
              </p:grpSp>
              <p:sp>
                <p:nvSpPr>
                  <p:cNvPr id="94" name="วงรี 93"/>
                  <p:cNvSpPr/>
                  <p:nvPr/>
                </p:nvSpPr>
                <p:spPr>
                  <a:xfrm>
                    <a:off x="2996153" y="2348473"/>
                    <a:ext cx="357965" cy="407814"/>
                  </a:xfrm>
                  <a:prstGeom prst="ellipse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cs typeface="Mitr Medium" pitchFamily="2" charset="-34"/>
                    </a:endParaRPr>
                  </a:p>
                </p:txBody>
              </p:sp>
            </p:grpSp>
            <p:cxnSp>
              <p:nvCxnSpPr>
                <p:cNvPr id="91" name="ตัวเชื่อมต่อตรง 90"/>
                <p:cNvCxnSpPr/>
                <p:nvPr/>
              </p:nvCxnSpPr>
              <p:spPr>
                <a:xfrm>
                  <a:off x="7875313" y="1923678"/>
                  <a:ext cx="270000" cy="0"/>
                </a:xfrm>
                <a:prstGeom prst="line">
                  <a:avLst/>
                </a:pr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ตัวเชื่อมต่อตรง 91"/>
                <p:cNvCxnSpPr/>
                <p:nvPr/>
              </p:nvCxnSpPr>
              <p:spPr>
                <a:xfrm>
                  <a:off x="7875313" y="1995686"/>
                  <a:ext cx="270000" cy="0"/>
                </a:xfrm>
                <a:prstGeom prst="line">
                  <a:avLst/>
                </a:prstGeom>
                <a:ln w="19050" cap="rnd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7576065" y="6472732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8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0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63378" y="2504197"/>
            <a:ext cx="7385965" cy="2816755"/>
          </a:xfrm>
          <a:prstGeom prst="rect">
            <a:avLst/>
          </a:prstGeom>
        </p:spPr>
        <p:txBody>
          <a:bodyPr wrap="square" lIns="107275" tIns="53637" rIns="107275" bIns="53637">
            <a:spAutoFit/>
          </a:bodyPr>
          <a:lstStyle/>
          <a:p>
            <a:pPr algn="thaiDist" defTabSz="1072743"/>
            <a:r>
              <a:rPr lang="th-TH" sz="2600" dirty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</a:t>
            </a:r>
            <a:r>
              <a:rPr lang="th-TH" sz="26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    </a:t>
            </a:r>
            <a:r>
              <a:rPr lang="th-TH" sz="2500" dirty="0" smtClean="0">
                <a:solidFill>
                  <a:srgbClr val="582822"/>
                </a:solidFill>
                <a:latin typeface="Concert One" pitchFamily="2" charset="0"/>
                <a:cs typeface="Mitr Medium" pitchFamily="2" charset="-34"/>
              </a:rPr>
              <a:t>ควรกำหนดแนวปฏิบัติการตรวจสอบให้สามารถบรรลุวัตถุประสงค์ การตรวจสอบและสอดคล้องกับขอบเขตการตรวจสอบ รวมทั้งครอบคลุมประเด็นการตรวจสอบ โดยแต่ละประเด็นจะตรวจอะไร ตรวจอย่างไร วิธีใด เพื่อให้ได้ข้อมูลหลักฐานเพียงพอในการตอบวัตถุประสงค์ของประเด็นนั้น ซึ่งควรกำหนดให้ชัดเจนและมีรายละเอียดเพียงพอที่จะปฏิบัติได้ โดยสาระสำคัญควรประกอบด้วย เกณฑ์การตรวจสอบ วิธีการตรวจสอบ และแหล่งที่มาของข้อมูล</a:t>
            </a:r>
            <a:endParaRPr lang="en-US" sz="2500" dirty="0">
              <a:solidFill>
                <a:srgbClr val="582822"/>
              </a:solidFill>
              <a:latin typeface="Concert One" pitchFamily="2" charset="0"/>
              <a:cs typeface="Mitr Medium" pitchFamily="2" charset="-34"/>
            </a:endParaRPr>
          </a:p>
        </p:txBody>
      </p:sp>
      <p:grpSp>
        <p:nvGrpSpPr>
          <p:cNvPr id="96" name="กลุ่ม 95"/>
          <p:cNvGrpSpPr/>
          <p:nvPr/>
        </p:nvGrpSpPr>
        <p:grpSpPr>
          <a:xfrm>
            <a:off x="397761" y="5180073"/>
            <a:ext cx="1102105" cy="1043091"/>
            <a:chOff x="905844" y="1692945"/>
            <a:chExt cx="2426098" cy="2382942"/>
          </a:xfrm>
        </p:grpSpPr>
        <p:sp>
          <p:nvSpPr>
            <p:cNvPr id="97" name="วงรี 96"/>
            <p:cNvSpPr/>
            <p:nvPr/>
          </p:nvSpPr>
          <p:spPr>
            <a:xfrm>
              <a:off x="905844" y="1692945"/>
              <a:ext cx="2426098" cy="2381747"/>
            </a:xfrm>
            <a:prstGeom prst="ellipse">
              <a:avLst/>
            </a:prstGeom>
            <a:solidFill>
              <a:srgbClr val="CBDFBD"/>
            </a:solidFill>
            <a:ln w="38100">
              <a:solidFill>
                <a:srgbClr val="5828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98" name="กลุ่ม 97"/>
            <p:cNvGrpSpPr/>
            <p:nvPr/>
          </p:nvGrpSpPr>
          <p:grpSpPr>
            <a:xfrm>
              <a:off x="1352632" y="2139702"/>
              <a:ext cx="1470606" cy="1598777"/>
              <a:chOff x="1231916" y="722591"/>
              <a:chExt cx="243740" cy="264983"/>
            </a:xfrm>
          </p:grpSpPr>
          <p:grpSp>
            <p:nvGrpSpPr>
              <p:cNvPr id="184" name="กลุ่ม 183"/>
              <p:cNvGrpSpPr/>
              <p:nvPr/>
            </p:nvGrpSpPr>
            <p:grpSpPr>
              <a:xfrm>
                <a:off x="1244380" y="722591"/>
                <a:ext cx="231276" cy="264983"/>
                <a:chOff x="732491" y="724196"/>
                <a:chExt cx="188433" cy="263377"/>
              </a:xfrm>
            </p:grpSpPr>
            <p:sp>
              <p:nvSpPr>
                <p:cNvPr id="187" name="บล็อกส่วนโค้ง 100"/>
                <p:cNvSpPr/>
                <p:nvPr/>
              </p:nvSpPr>
              <p:spPr>
                <a:xfrm rot="16496538">
                  <a:off x="726819" y="772881"/>
                  <a:ext cx="107060" cy="95716"/>
                </a:xfrm>
                <a:custGeom>
                  <a:avLst/>
                  <a:gdLst>
                    <a:gd name="connsiteX0" fmla="*/ 0 w 537357"/>
                    <a:gd name="connsiteY0" fmla="*/ 360904 h 721808"/>
                    <a:gd name="connsiteX1" fmla="*/ 203581 w 537357"/>
                    <a:gd name="connsiteY1" fmla="*/ 10753 h 721808"/>
                    <a:gd name="connsiteX2" fmla="*/ 228122 w 537357"/>
                    <a:gd name="connsiteY2" fmla="*/ 142759 h 721808"/>
                    <a:gd name="connsiteX3" fmla="*/ 132404 w 537357"/>
                    <a:gd name="connsiteY3" fmla="*/ 360904 h 721808"/>
                    <a:gd name="connsiteX4" fmla="*/ 0 w 537357"/>
                    <a:gd name="connsiteY4" fmla="*/ 360904 h 721808"/>
                    <a:gd name="connsiteX0" fmla="*/ 0 w 248778"/>
                    <a:gd name="connsiteY0" fmla="*/ 355613 h 355613"/>
                    <a:gd name="connsiteX1" fmla="*/ 203581 w 248778"/>
                    <a:gd name="connsiteY1" fmla="*/ 5462 h 355613"/>
                    <a:gd name="connsiteX2" fmla="*/ 228122 w 248778"/>
                    <a:gd name="connsiteY2" fmla="*/ 137468 h 355613"/>
                    <a:gd name="connsiteX3" fmla="*/ 132404 w 248778"/>
                    <a:gd name="connsiteY3" fmla="*/ 355613 h 355613"/>
                    <a:gd name="connsiteX4" fmla="*/ 0 w 248778"/>
                    <a:gd name="connsiteY4" fmla="*/ 355613 h 355613"/>
                    <a:gd name="connsiteX0" fmla="*/ 0 w 274891"/>
                    <a:gd name="connsiteY0" fmla="*/ 355423 h 355423"/>
                    <a:gd name="connsiteX1" fmla="*/ 203581 w 274891"/>
                    <a:gd name="connsiteY1" fmla="*/ 5272 h 355423"/>
                    <a:gd name="connsiteX2" fmla="*/ 228122 w 274891"/>
                    <a:gd name="connsiteY2" fmla="*/ 137278 h 355423"/>
                    <a:gd name="connsiteX3" fmla="*/ 132404 w 274891"/>
                    <a:gd name="connsiteY3" fmla="*/ 355423 h 355423"/>
                    <a:gd name="connsiteX4" fmla="*/ 0 w 274891"/>
                    <a:gd name="connsiteY4" fmla="*/ 355423 h 355423"/>
                    <a:gd name="connsiteX0" fmla="*/ 0 w 283262"/>
                    <a:gd name="connsiteY0" fmla="*/ 354963 h 354963"/>
                    <a:gd name="connsiteX1" fmla="*/ 203581 w 283262"/>
                    <a:gd name="connsiteY1" fmla="*/ 4812 h 354963"/>
                    <a:gd name="connsiteX2" fmla="*/ 228122 w 283262"/>
                    <a:gd name="connsiteY2" fmla="*/ 136818 h 354963"/>
                    <a:gd name="connsiteX3" fmla="*/ 132404 w 283262"/>
                    <a:gd name="connsiteY3" fmla="*/ 354963 h 354963"/>
                    <a:gd name="connsiteX4" fmla="*/ 0 w 283262"/>
                    <a:gd name="connsiteY4" fmla="*/ 354963 h 354963"/>
                    <a:gd name="connsiteX0" fmla="*/ 0 w 284431"/>
                    <a:gd name="connsiteY0" fmla="*/ 351961 h 351961"/>
                    <a:gd name="connsiteX1" fmla="*/ 203581 w 284431"/>
                    <a:gd name="connsiteY1" fmla="*/ 1810 h 351961"/>
                    <a:gd name="connsiteX2" fmla="*/ 228122 w 284431"/>
                    <a:gd name="connsiteY2" fmla="*/ 133816 h 351961"/>
                    <a:gd name="connsiteX3" fmla="*/ 132404 w 284431"/>
                    <a:gd name="connsiteY3" fmla="*/ 351961 h 351961"/>
                    <a:gd name="connsiteX4" fmla="*/ 0 w 284431"/>
                    <a:gd name="connsiteY4" fmla="*/ 351961 h 35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431" h="351961">
                      <a:moveTo>
                        <a:pt x="0" y="351961"/>
                      </a:moveTo>
                      <a:cubicBezTo>
                        <a:pt x="0" y="186320"/>
                        <a:pt x="83942" y="41943"/>
                        <a:pt x="203581" y="1810"/>
                      </a:cubicBezTo>
                      <a:cubicBezTo>
                        <a:pt x="297194" y="-16551"/>
                        <a:pt x="314927" y="110281"/>
                        <a:pt x="228122" y="133816"/>
                      </a:cubicBezTo>
                      <a:cubicBezTo>
                        <a:pt x="171185" y="163577"/>
                        <a:pt x="132404" y="251960"/>
                        <a:pt x="132404" y="351961"/>
                      </a:cubicBezTo>
                      <a:lnTo>
                        <a:pt x="0" y="351961"/>
                      </a:lnTo>
                      <a:close/>
                    </a:path>
                  </a:pathLst>
                </a:custGeom>
                <a:solidFill>
                  <a:srgbClr val="C4CA8B"/>
                </a:solidFill>
                <a:ln w="381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บล็อกส่วนโค้ง 100"/>
                <p:cNvSpPr/>
                <p:nvPr/>
              </p:nvSpPr>
              <p:spPr>
                <a:xfrm rot="5103462" flipH="1">
                  <a:off x="820795" y="849700"/>
                  <a:ext cx="115048" cy="85211"/>
                </a:xfrm>
                <a:custGeom>
                  <a:avLst/>
                  <a:gdLst>
                    <a:gd name="connsiteX0" fmla="*/ 0 w 537357"/>
                    <a:gd name="connsiteY0" fmla="*/ 360904 h 721808"/>
                    <a:gd name="connsiteX1" fmla="*/ 203581 w 537357"/>
                    <a:gd name="connsiteY1" fmla="*/ 10753 h 721808"/>
                    <a:gd name="connsiteX2" fmla="*/ 228122 w 537357"/>
                    <a:gd name="connsiteY2" fmla="*/ 142759 h 721808"/>
                    <a:gd name="connsiteX3" fmla="*/ 132404 w 537357"/>
                    <a:gd name="connsiteY3" fmla="*/ 360904 h 721808"/>
                    <a:gd name="connsiteX4" fmla="*/ 0 w 537357"/>
                    <a:gd name="connsiteY4" fmla="*/ 360904 h 721808"/>
                    <a:gd name="connsiteX0" fmla="*/ 0 w 248778"/>
                    <a:gd name="connsiteY0" fmla="*/ 355613 h 355613"/>
                    <a:gd name="connsiteX1" fmla="*/ 203581 w 248778"/>
                    <a:gd name="connsiteY1" fmla="*/ 5462 h 355613"/>
                    <a:gd name="connsiteX2" fmla="*/ 228122 w 248778"/>
                    <a:gd name="connsiteY2" fmla="*/ 137468 h 355613"/>
                    <a:gd name="connsiteX3" fmla="*/ 132404 w 248778"/>
                    <a:gd name="connsiteY3" fmla="*/ 355613 h 355613"/>
                    <a:gd name="connsiteX4" fmla="*/ 0 w 248778"/>
                    <a:gd name="connsiteY4" fmla="*/ 355613 h 355613"/>
                    <a:gd name="connsiteX0" fmla="*/ 0 w 274891"/>
                    <a:gd name="connsiteY0" fmla="*/ 355423 h 355423"/>
                    <a:gd name="connsiteX1" fmla="*/ 203581 w 274891"/>
                    <a:gd name="connsiteY1" fmla="*/ 5272 h 355423"/>
                    <a:gd name="connsiteX2" fmla="*/ 228122 w 274891"/>
                    <a:gd name="connsiteY2" fmla="*/ 137278 h 355423"/>
                    <a:gd name="connsiteX3" fmla="*/ 132404 w 274891"/>
                    <a:gd name="connsiteY3" fmla="*/ 355423 h 355423"/>
                    <a:gd name="connsiteX4" fmla="*/ 0 w 274891"/>
                    <a:gd name="connsiteY4" fmla="*/ 355423 h 355423"/>
                    <a:gd name="connsiteX0" fmla="*/ 0 w 283262"/>
                    <a:gd name="connsiteY0" fmla="*/ 354963 h 354963"/>
                    <a:gd name="connsiteX1" fmla="*/ 203581 w 283262"/>
                    <a:gd name="connsiteY1" fmla="*/ 4812 h 354963"/>
                    <a:gd name="connsiteX2" fmla="*/ 228122 w 283262"/>
                    <a:gd name="connsiteY2" fmla="*/ 136818 h 354963"/>
                    <a:gd name="connsiteX3" fmla="*/ 132404 w 283262"/>
                    <a:gd name="connsiteY3" fmla="*/ 354963 h 354963"/>
                    <a:gd name="connsiteX4" fmla="*/ 0 w 283262"/>
                    <a:gd name="connsiteY4" fmla="*/ 354963 h 354963"/>
                    <a:gd name="connsiteX0" fmla="*/ 0 w 284431"/>
                    <a:gd name="connsiteY0" fmla="*/ 351961 h 351961"/>
                    <a:gd name="connsiteX1" fmla="*/ 203581 w 284431"/>
                    <a:gd name="connsiteY1" fmla="*/ 1810 h 351961"/>
                    <a:gd name="connsiteX2" fmla="*/ 228122 w 284431"/>
                    <a:gd name="connsiteY2" fmla="*/ 133816 h 351961"/>
                    <a:gd name="connsiteX3" fmla="*/ 132404 w 284431"/>
                    <a:gd name="connsiteY3" fmla="*/ 351961 h 351961"/>
                    <a:gd name="connsiteX4" fmla="*/ 0 w 284431"/>
                    <a:gd name="connsiteY4" fmla="*/ 351961 h 35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431" h="351961">
                      <a:moveTo>
                        <a:pt x="0" y="351961"/>
                      </a:moveTo>
                      <a:cubicBezTo>
                        <a:pt x="0" y="186320"/>
                        <a:pt x="83942" y="41943"/>
                        <a:pt x="203581" y="1810"/>
                      </a:cubicBezTo>
                      <a:cubicBezTo>
                        <a:pt x="297194" y="-16551"/>
                        <a:pt x="314927" y="110281"/>
                        <a:pt x="228122" y="133816"/>
                      </a:cubicBezTo>
                      <a:cubicBezTo>
                        <a:pt x="171185" y="163577"/>
                        <a:pt x="132404" y="251960"/>
                        <a:pt x="132404" y="351961"/>
                      </a:cubicBezTo>
                      <a:lnTo>
                        <a:pt x="0" y="351961"/>
                      </a:lnTo>
                      <a:close/>
                    </a:path>
                  </a:pathLst>
                </a:custGeom>
                <a:solidFill>
                  <a:srgbClr val="C4CA8B"/>
                </a:solidFill>
                <a:ln w="381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มนมุมสี่เหลี่ยมผืนผ้าด้านเดียวกัน 188"/>
                <p:cNvSpPr/>
                <p:nvPr/>
              </p:nvSpPr>
              <p:spPr>
                <a:xfrm>
                  <a:off x="793553" y="724196"/>
                  <a:ext cx="64192" cy="2633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C4CA8B"/>
                </a:solidFill>
                <a:ln w="3810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cxnSp>
              <p:nvCxnSpPr>
                <p:cNvPr id="190" name="ตัวเชื่อมต่อตรง 189"/>
                <p:cNvCxnSpPr>
                  <a:stCxn id="189" idx="3"/>
                  <a:endCxn id="189" idx="1"/>
                </p:cNvCxnSpPr>
                <p:nvPr/>
              </p:nvCxnSpPr>
              <p:spPr>
                <a:xfrm>
                  <a:off x="825649" y="724196"/>
                  <a:ext cx="0" cy="263377"/>
                </a:xfrm>
                <a:prstGeom prst="line">
                  <a:avLst/>
                </a:prstGeom>
                <a:ln w="38100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5" name="หัวใจ 184"/>
              <p:cNvSpPr/>
              <p:nvPr/>
            </p:nvSpPr>
            <p:spPr>
              <a:xfrm>
                <a:off x="1231916" y="725831"/>
                <a:ext cx="45719" cy="45719"/>
              </a:xfrm>
              <a:prstGeom prst="heart">
                <a:avLst/>
              </a:prstGeom>
              <a:solidFill>
                <a:srgbClr val="F19C79"/>
              </a:solidFill>
              <a:ln w="381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6" name="หัวใจ 185"/>
              <p:cNvSpPr/>
              <p:nvPr/>
            </p:nvSpPr>
            <p:spPr>
              <a:xfrm>
                <a:off x="1429937" y="797839"/>
                <a:ext cx="45719" cy="45719"/>
              </a:xfrm>
              <a:prstGeom prst="heart">
                <a:avLst/>
              </a:prstGeom>
              <a:solidFill>
                <a:srgbClr val="F19C79"/>
              </a:solidFill>
              <a:ln w="381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9" name="กลุ่ม 98"/>
            <p:cNvGrpSpPr/>
            <p:nvPr/>
          </p:nvGrpSpPr>
          <p:grpSpPr>
            <a:xfrm>
              <a:off x="1727634" y="3535509"/>
              <a:ext cx="782518" cy="540378"/>
              <a:chOff x="1746023" y="3535510"/>
              <a:chExt cx="782518" cy="457122"/>
            </a:xfrm>
          </p:grpSpPr>
          <p:sp>
            <p:nvSpPr>
              <p:cNvPr id="182" name="สี่เหลี่ยมคางหมู 252"/>
              <p:cNvSpPr/>
              <p:nvPr/>
            </p:nvSpPr>
            <p:spPr>
              <a:xfrm flipV="1">
                <a:off x="1822282" y="3653686"/>
                <a:ext cx="630000" cy="338946"/>
              </a:xfrm>
              <a:custGeom>
                <a:avLst/>
                <a:gdLst>
                  <a:gd name="connsiteX0" fmla="*/ 0 w 630000"/>
                  <a:gd name="connsiteY0" fmla="*/ 366738 h 366738"/>
                  <a:gd name="connsiteX1" fmla="*/ 91685 w 630000"/>
                  <a:gd name="connsiteY1" fmla="*/ 0 h 366738"/>
                  <a:gd name="connsiteX2" fmla="*/ 538316 w 630000"/>
                  <a:gd name="connsiteY2" fmla="*/ 0 h 366738"/>
                  <a:gd name="connsiteX3" fmla="*/ 630000 w 630000"/>
                  <a:gd name="connsiteY3" fmla="*/ 366738 h 366738"/>
                  <a:gd name="connsiteX4" fmla="*/ 0 w 630000"/>
                  <a:gd name="connsiteY4" fmla="*/ 366738 h 366738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  <a:gd name="connsiteX0" fmla="*/ 0 w 630000"/>
                  <a:gd name="connsiteY0" fmla="*/ 400679 h 400679"/>
                  <a:gd name="connsiteX1" fmla="*/ 91685 w 630000"/>
                  <a:gd name="connsiteY1" fmla="*/ 33941 h 400679"/>
                  <a:gd name="connsiteX2" fmla="*/ 311873 w 630000"/>
                  <a:gd name="connsiteY2" fmla="*/ 0 h 400679"/>
                  <a:gd name="connsiteX3" fmla="*/ 538316 w 630000"/>
                  <a:gd name="connsiteY3" fmla="*/ 33941 h 400679"/>
                  <a:gd name="connsiteX4" fmla="*/ 630000 w 630000"/>
                  <a:gd name="connsiteY4" fmla="*/ 400679 h 400679"/>
                  <a:gd name="connsiteX5" fmla="*/ 0 w 630000"/>
                  <a:gd name="connsiteY5" fmla="*/ 400679 h 40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000" h="400679">
                    <a:moveTo>
                      <a:pt x="0" y="400679"/>
                    </a:moveTo>
                    <a:lnTo>
                      <a:pt x="91685" y="33941"/>
                    </a:lnTo>
                    <a:cubicBezTo>
                      <a:pt x="165081" y="10163"/>
                      <a:pt x="187862" y="2447"/>
                      <a:pt x="311873" y="0"/>
                    </a:cubicBezTo>
                    <a:cubicBezTo>
                      <a:pt x="406810" y="1587"/>
                      <a:pt x="462835" y="8339"/>
                      <a:pt x="538316" y="33941"/>
                    </a:cubicBezTo>
                    <a:lnTo>
                      <a:pt x="630000" y="400679"/>
                    </a:lnTo>
                    <a:lnTo>
                      <a:pt x="0" y="400679"/>
                    </a:lnTo>
                    <a:close/>
                  </a:path>
                </a:pathLst>
              </a:custGeom>
              <a:solidFill>
                <a:srgbClr val="F19C79"/>
              </a:solidFill>
              <a:ln w="381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3" name="สี่เหลี่ยมผืนผ้ามุมมน 182"/>
              <p:cNvSpPr/>
              <p:nvPr/>
            </p:nvSpPr>
            <p:spPr>
              <a:xfrm>
                <a:off x="1746023" y="3535510"/>
                <a:ext cx="782518" cy="160087"/>
              </a:xfrm>
              <a:prstGeom prst="roundRect">
                <a:avLst>
                  <a:gd name="adj" fmla="val 19618"/>
                </a:avLst>
              </a:prstGeom>
              <a:solidFill>
                <a:srgbClr val="F19C79"/>
              </a:solidFill>
              <a:ln w="38100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00" name="วงรี 99"/>
            <p:cNvSpPr/>
            <p:nvPr/>
          </p:nvSpPr>
          <p:spPr>
            <a:xfrm>
              <a:off x="2547392" y="2067694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1" name="วงรี 100"/>
            <p:cNvSpPr/>
            <p:nvPr/>
          </p:nvSpPr>
          <p:spPr>
            <a:xfrm>
              <a:off x="1601680" y="3129822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2" name="วงรี 101"/>
            <p:cNvSpPr/>
            <p:nvPr/>
          </p:nvSpPr>
          <p:spPr>
            <a:xfrm>
              <a:off x="2860976" y="3425894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3" name="วงรี 102"/>
            <p:cNvSpPr/>
            <p:nvPr/>
          </p:nvSpPr>
          <p:spPr>
            <a:xfrm>
              <a:off x="1187635" y="2371479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8" name="วงรี 177"/>
            <p:cNvSpPr/>
            <p:nvPr/>
          </p:nvSpPr>
          <p:spPr>
            <a:xfrm>
              <a:off x="3057998" y="2607419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9" name="วงรี 178"/>
            <p:cNvSpPr/>
            <p:nvPr/>
          </p:nvSpPr>
          <p:spPr>
            <a:xfrm>
              <a:off x="1331640" y="3579862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0" name="วงรี 179"/>
            <p:cNvSpPr/>
            <p:nvPr/>
          </p:nvSpPr>
          <p:spPr>
            <a:xfrm>
              <a:off x="1025076" y="2849090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1" name="วงรี 180"/>
            <p:cNvSpPr/>
            <p:nvPr/>
          </p:nvSpPr>
          <p:spPr>
            <a:xfrm>
              <a:off x="1880017" y="1849450"/>
              <a:ext cx="90000" cy="90000"/>
            </a:xfrm>
            <a:prstGeom prst="ellipse">
              <a:avLst/>
            </a:prstGeom>
            <a:solidFill>
              <a:srgbClr val="F6F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91" name="กลุ่ม 190"/>
          <p:cNvGrpSpPr/>
          <p:nvPr/>
        </p:nvGrpSpPr>
        <p:grpSpPr>
          <a:xfrm>
            <a:off x="8182445" y="545705"/>
            <a:ext cx="1600118" cy="5299438"/>
            <a:chOff x="7596336" y="473672"/>
            <a:chExt cx="1477027" cy="3974579"/>
          </a:xfrm>
        </p:grpSpPr>
        <p:sp>
          <p:nvSpPr>
            <p:cNvPr id="192" name="TextBox 191">
              <a:hlinkClick r:id="rId2" action="ppaction://hlinksldjump"/>
            </p:cNvPr>
            <p:cNvSpPr txBox="1"/>
            <p:nvPr/>
          </p:nvSpPr>
          <p:spPr>
            <a:xfrm>
              <a:off x="7596336" y="1169810"/>
              <a:ext cx="1477027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Engagement Plan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93" name="TextBox 192">
              <a:hlinkClick r:id="rId3" action="ppaction://hlinksldjump"/>
            </p:cNvPr>
            <p:cNvSpPr txBox="1"/>
            <p:nvPr/>
          </p:nvSpPr>
          <p:spPr>
            <a:xfrm>
              <a:off x="7779355" y="2239643"/>
              <a:ext cx="10863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Examination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94" name="TextBox 193">
              <a:hlinkClick r:id="" action="ppaction://noaction"/>
            </p:cNvPr>
            <p:cNvSpPr txBox="1"/>
            <p:nvPr/>
          </p:nvSpPr>
          <p:spPr>
            <a:xfrm>
              <a:off x="7902657" y="3219822"/>
              <a:ext cx="89698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70C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Reporting</a:t>
              </a:r>
              <a:endParaRPr lang="th-TH" sz="1400" b="1" dirty="0">
                <a:solidFill>
                  <a:srgbClr val="0070C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sp>
          <p:nvSpPr>
            <p:cNvPr id="195" name="TextBox 194">
              <a:hlinkClick r:id="" action="ppaction://noaction"/>
            </p:cNvPr>
            <p:cNvSpPr txBox="1"/>
            <p:nvPr/>
          </p:nvSpPr>
          <p:spPr>
            <a:xfrm>
              <a:off x="7939362" y="4217418"/>
              <a:ext cx="922142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  <a:latin typeface="CS ChatThaiUI" panose="02000503000000000000" pitchFamily="2" charset="-34"/>
                  <a:cs typeface="CS ChatThaiUI" panose="02000503000000000000" pitchFamily="2" charset="-34"/>
                </a:rPr>
                <a:t>Follow-up</a:t>
              </a:r>
              <a:endParaRPr lang="th-TH" sz="1400" dirty="0">
                <a:solidFill>
                  <a:srgbClr val="00B050"/>
                </a:solidFill>
                <a:latin typeface="CS ChatThaiUI" panose="02000503000000000000" pitchFamily="2" charset="-34"/>
                <a:cs typeface="CS ChatThaiUI" panose="02000503000000000000" pitchFamily="2" charset="-34"/>
              </a:endParaRPr>
            </a:p>
          </p:txBody>
        </p:sp>
        <p:grpSp>
          <p:nvGrpSpPr>
            <p:cNvPr id="196" name="กลุ่ม 195"/>
            <p:cNvGrpSpPr/>
            <p:nvPr/>
          </p:nvGrpSpPr>
          <p:grpSpPr>
            <a:xfrm rot="21176437">
              <a:off x="8080045" y="473672"/>
              <a:ext cx="574895" cy="615854"/>
              <a:chOff x="5940152" y="965922"/>
              <a:chExt cx="712613" cy="763384"/>
            </a:xfr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grpSpPr>
          <p:sp>
            <p:nvSpPr>
              <p:cNvPr id="248" name="สี่เหลี่ยมผืนผ้ามุมมน 247"/>
              <p:cNvSpPr/>
              <p:nvPr/>
            </p:nvSpPr>
            <p:spPr>
              <a:xfrm>
                <a:off x="6046890" y="1009226"/>
                <a:ext cx="576064" cy="720080"/>
              </a:xfrm>
              <a:prstGeom prst="roundRect">
                <a:avLst/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สี่เหลี่ยมผืนผ้ามุมมน 248"/>
              <p:cNvSpPr/>
              <p:nvPr/>
            </p:nvSpPr>
            <p:spPr>
              <a:xfrm rot="5400000">
                <a:off x="6544765" y="1095047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สี่เหลี่ยมผืนผ้ามุมมน 249"/>
              <p:cNvSpPr/>
              <p:nvPr/>
            </p:nvSpPr>
            <p:spPr>
              <a:xfrm rot="5400000">
                <a:off x="6544765" y="1265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สี่เหลี่ยมผืนผ้ามุมมน 250"/>
              <p:cNvSpPr/>
              <p:nvPr/>
            </p:nvSpPr>
            <p:spPr>
              <a:xfrm rot="5400000">
                <a:off x="6542669" y="1432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D4E09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สี่เหลี่ยมผืนผ้ามุมมน 251">
                <a:hlinkClick r:id="rId2" action="ppaction://hlinksldjump"/>
              </p:cNvPr>
              <p:cNvSpPr/>
              <p:nvPr/>
            </p:nvSpPr>
            <p:spPr>
              <a:xfrm>
                <a:off x="6004693" y="965922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สี่เหลี่ยมผืนผ้ามุมมน 252"/>
              <p:cNvSpPr/>
              <p:nvPr/>
            </p:nvSpPr>
            <p:spPr>
              <a:xfrm>
                <a:off x="5941693" y="10678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สี่เหลี่ยมผืนผ้ามุมมน 253"/>
              <p:cNvSpPr/>
              <p:nvPr/>
            </p:nvSpPr>
            <p:spPr>
              <a:xfrm>
                <a:off x="5941693" y="1220255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สี่เหลี่ยมผืนผ้ามุมมน 254"/>
              <p:cNvSpPr/>
              <p:nvPr/>
            </p:nvSpPr>
            <p:spPr>
              <a:xfrm>
                <a:off x="5940152" y="13692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สี่เหลี่ยมผืนผ้ามุมมน 255"/>
              <p:cNvSpPr/>
              <p:nvPr/>
            </p:nvSpPr>
            <p:spPr>
              <a:xfrm>
                <a:off x="5940152" y="1521666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7" name="กลุ่ม 256"/>
              <p:cNvGrpSpPr/>
              <p:nvPr/>
            </p:nvGrpSpPr>
            <p:grpSpPr>
              <a:xfrm>
                <a:off x="6135728" y="1166999"/>
                <a:ext cx="307410" cy="334202"/>
                <a:chOff x="1231916" y="722591"/>
                <a:chExt cx="243740" cy="264983"/>
              </a:xfrm>
            </p:grpSpPr>
            <p:grpSp>
              <p:nvGrpSpPr>
                <p:cNvPr id="258" name="กลุ่ม 257"/>
                <p:cNvGrpSpPr/>
                <p:nvPr/>
              </p:nvGrpSpPr>
              <p:grpSpPr>
                <a:xfrm>
                  <a:off x="1244380" y="722591"/>
                  <a:ext cx="231276" cy="264983"/>
                  <a:chOff x="732491" y="724196"/>
                  <a:chExt cx="188433" cy="263377"/>
                </a:xfrm>
              </p:grpSpPr>
              <p:sp>
                <p:nvSpPr>
                  <p:cNvPr id="261" name="บล็อกส่วนโค้ง 100"/>
                  <p:cNvSpPr/>
                  <p:nvPr/>
                </p:nvSpPr>
                <p:spPr>
                  <a:xfrm rot="16496538">
                    <a:off x="726819" y="772881"/>
                    <a:ext cx="107060" cy="95716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2" name="บล็อกส่วนโค้ง 100"/>
                  <p:cNvSpPr/>
                  <p:nvPr/>
                </p:nvSpPr>
                <p:spPr>
                  <a:xfrm rot="5103462" flipH="1">
                    <a:off x="820795" y="849700"/>
                    <a:ext cx="115048" cy="85211"/>
                  </a:xfrm>
                  <a:custGeom>
                    <a:avLst/>
                    <a:gdLst>
                      <a:gd name="connsiteX0" fmla="*/ 0 w 537357"/>
                      <a:gd name="connsiteY0" fmla="*/ 360904 h 721808"/>
                      <a:gd name="connsiteX1" fmla="*/ 203581 w 537357"/>
                      <a:gd name="connsiteY1" fmla="*/ 10753 h 721808"/>
                      <a:gd name="connsiteX2" fmla="*/ 228122 w 537357"/>
                      <a:gd name="connsiteY2" fmla="*/ 142759 h 721808"/>
                      <a:gd name="connsiteX3" fmla="*/ 132404 w 537357"/>
                      <a:gd name="connsiteY3" fmla="*/ 360904 h 721808"/>
                      <a:gd name="connsiteX4" fmla="*/ 0 w 537357"/>
                      <a:gd name="connsiteY4" fmla="*/ 360904 h 721808"/>
                      <a:gd name="connsiteX0" fmla="*/ 0 w 248778"/>
                      <a:gd name="connsiteY0" fmla="*/ 355613 h 355613"/>
                      <a:gd name="connsiteX1" fmla="*/ 203581 w 248778"/>
                      <a:gd name="connsiteY1" fmla="*/ 5462 h 355613"/>
                      <a:gd name="connsiteX2" fmla="*/ 228122 w 248778"/>
                      <a:gd name="connsiteY2" fmla="*/ 137468 h 355613"/>
                      <a:gd name="connsiteX3" fmla="*/ 132404 w 248778"/>
                      <a:gd name="connsiteY3" fmla="*/ 355613 h 355613"/>
                      <a:gd name="connsiteX4" fmla="*/ 0 w 248778"/>
                      <a:gd name="connsiteY4" fmla="*/ 355613 h 355613"/>
                      <a:gd name="connsiteX0" fmla="*/ 0 w 274891"/>
                      <a:gd name="connsiteY0" fmla="*/ 355423 h 355423"/>
                      <a:gd name="connsiteX1" fmla="*/ 203581 w 274891"/>
                      <a:gd name="connsiteY1" fmla="*/ 5272 h 355423"/>
                      <a:gd name="connsiteX2" fmla="*/ 228122 w 274891"/>
                      <a:gd name="connsiteY2" fmla="*/ 137278 h 355423"/>
                      <a:gd name="connsiteX3" fmla="*/ 132404 w 274891"/>
                      <a:gd name="connsiteY3" fmla="*/ 355423 h 355423"/>
                      <a:gd name="connsiteX4" fmla="*/ 0 w 274891"/>
                      <a:gd name="connsiteY4" fmla="*/ 355423 h 355423"/>
                      <a:gd name="connsiteX0" fmla="*/ 0 w 283262"/>
                      <a:gd name="connsiteY0" fmla="*/ 354963 h 354963"/>
                      <a:gd name="connsiteX1" fmla="*/ 203581 w 283262"/>
                      <a:gd name="connsiteY1" fmla="*/ 4812 h 354963"/>
                      <a:gd name="connsiteX2" fmla="*/ 228122 w 283262"/>
                      <a:gd name="connsiteY2" fmla="*/ 136818 h 354963"/>
                      <a:gd name="connsiteX3" fmla="*/ 132404 w 283262"/>
                      <a:gd name="connsiteY3" fmla="*/ 354963 h 354963"/>
                      <a:gd name="connsiteX4" fmla="*/ 0 w 283262"/>
                      <a:gd name="connsiteY4" fmla="*/ 354963 h 354963"/>
                      <a:gd name="connsiteX0" fmla="*/ 0 w 284431"/>
                      <a:gd name="connsiteY0" fmla="*/ 351961 h 351961"/>
                      <a:gd name="connsiteX1" fmla="*/ 203581 w 284431"/>
                      <a:gd name="connsiteY1" fmla="*/ 1810 h 351961"/>
                      <a:gd name="connsiteX2" fmla="*/ 228122 w 284431"/>
                      <a:gd name="connsiteY2" fmla="*/ 133816 h 351961"/>
                      <a:gd name="connsiteX3" fmla="*/ 132404 w 284431"/>
                      <a:gd name="connsiteY3" fmla="*/ 351961 h 351961"/>
                      <a:gd name="connsiteX4" fmla="*/ 0 w 284431"/>
                      <a:gd name="connsiteY4" fmla="*/ 351961 h 351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31" h="351961">
                        <a:moveTo>
                          <a:pt x="0" y="351961"/>
                        </a:moveTo>
                        <a:cubicBezTo>
                          <a:pt x="0" y="186320"/>
                          <a:pt x="83942" y="41943"/>
                          <a:pt x="203581" y="1810"/>
                        </a:cubicBezTo>
                        <a:cubicBezTo>
                          <a:pt x="297194" y="-16551"/>
                          <a:pt x="314927" y="110281"/>
                          <a:pt x="228122" y="133816"/>
                        </a:cubicBezTo>
                        <a:cubicBezTo>
                          <a:pt x="171185" y="163577"/>
                          <a:pt x="132404" y="251960"/>
                          <a:pt x="132404" y="351961"/>
                        </a:cubicBezTo>
                        <a:lnTo>
                          <a:pt x="0" y="351961"/>
                        </a:lnTo>
                        <a:close/>
                      </a:path>
                    </a:pathLst>
                  </a:cu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3" name="มนมุมสี่เหลี่ยมผืนผ้าด้านเดียวกัน 262">
                    <a:hlinkClick r:id="rId2" action="ppaction://hlinksldjump"/>
                  </p:cNvPr>
                  <p:cNvSpPr/>
                  <p:nvPr/>
                </p:nvSpPr>
                <p:spPr>
                  <a:xfrm>
                    <a:off x="793553" y="724196"/>
                    <a:ext cx="64192" cy="263377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264" name="ตัวเชื่อมต่อตรง 263">
                    <a:hlinkClick r:id="rId2" action="ppaction://hlinksldjump"/>
                  </p:cNvPr>
                  <p:cNvCxnSpPr>
                    <a:stCxn id="263" idx="3"/>
                    <a:endCxn id="263" idx="1"/>
                  </p:cNvCxnSpPr>
                  <p:nvPr/>
                </p:nvCxnSpPr>
                <p:spPr>
                  <a:xfrm>
                    <a:off x="825649" y="724196"/>
                    <a:ext cx="0" cy="263377"/>
                  </a:xfrm>
                  <a:prstGeom prst="line">
                    <a:avLst/>
                  </a:prstGeom>
                  <a:ln w="19050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9" name="หัวใจ 258"/>
                <p:cNvSpPr/>
                <p:nvPr/>
              </p:nvSpPr>
              <p:spPr>
                <a:xfrm>
                  <a:off x="1231916" y="725831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หัวใจ 259"/>
                <p:cNvSpPr/>
                <p:nvPr/>
              </p:nvSpPr>
              <p:spPr>
                <a:xfrm>
                  <a:off x="1429937" y="797839"/>
                  <a:ext cx="45719" cy="45719"/>
                </a:xfrm>
                <a:prstGeom prst="heart">
                  <a:avLst/>
                </a:prstGeom>
                <a:solidFill>
                  <a:srgbClr val="F19C79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97" name="กลุ่ม 196"/>
            <p:cNvGrpSpPr/>
            <p:nvPr/>
          </p:nvGrpSpPr>
          <p:grpSpPr>
            <a:xfrm>
              <a:off x="8043492" y="2596926"/>
              <a:ext cx="648000" cy="550800"/>
              <a:chOff x="951526" y="1833752"/>
              <a:chExt cx="720080" cy="640605"/>
            </a:xfrm>
          </p:grpSpPr>
          <p:sp>
            <p:nvSpPr>
              <p:cNvPr id="240" name="สี่เหลี่ยมผืนผ้ามุมมน 239">
                <a:hlinkClick r:id="" action="ppaction://noaction"/>
              </p:cNvPr>
              <p:cNvSpPr/>
              <p:nvPr/>
            </p:nvSpPr>
            <p:spPr>
              <a:xfrm rot="5400000">
                <a:off x="1023534" y="1826285"/>
                <a:ext cx="576064" cy="720080"/>
              </a:xfrm>
              <a:prstGeom prst="roundRect">
                <a:avLst/>
              </a:prstGeom>
              <a:solidFill>
                <a:srgbClr val="CBDFBD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1" name="สี่เหลี่ยมผืนผ้ามุมมน 240"/>
              <p:cNvSpPr/>
              <p:nvPr/>
            </p:nvSpPr>
            <p:spPr>
              <a:xfrm rot="5400000">
                <a:off x="14616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2" name="สี่เหลี่ยมผืนผ้ามุมมน 241"/>
              <p:cNvSpPr/>
              <p:nvPr/>
            </p:nvSpPr>
            <p:spPr>
              <a:xfrm rot="5400000">
                <a:off x="1309273" y="1853293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3" name="สี่เหลี่ยมผืนผ้ามุมมน 242"/>
              <p:cNvSpPr/>
              <p:nvPr/>
            </p:nvSpPr>
            <p:spPr>
              <a:xfrm rot="5400000">
                <a:off x="11602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6F4D2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4" name="สี่เหลี่ยมผืนผ้ามุมมน 243"/>
              <p:cNvSpPr/>
              <p:nvPr/>
            </p:nvSpPr>
            <p:spPr>
              <a:xfrm rot="5400000">
                <a:off x="1007862" y="1851752"/>
                <a:ext cx="126000" cy="90000"/>
              </a:xfrm>
              <a:prstGeom prst="roundRect">
                <a:avLst>
                  <a:gd name="adj" fmla="val 50000"/>
                </a:avLst>
              </a:prstGeom>
              <a:solidFill>
                <a:srgbClr val="F19C79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6" name="สี่เหลี่ยมผืนผ้ามุมมน 245">
                <a:hlinkClick r:id="" action="ppaction://noaction"/>
              </p:cNvPr>
              <p:cNvSpPr/>
              <p:nvPr/>
            </p:nvSpPr>
            <p:spPr>
              <a:xfrm rot="5400000">
                <a:off x="1119263" y="1894519"/>
                <a:ext cx="396000" cy="598334"/>
              </a:xfrm>
              <a:prstGeom prst="roundRect">
                <a:avLst/>
              </a:prstGeom>
              <a:solidFill>
                <a:srgbClr val="C4CA8B"/>
              </a:solidFill>
              <a:ln w="28575"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  <p:sp>
            <p:nvSpPr>
              <p:cNvPr id="247" name="หัวใจ 246">
                <a:hlinkClick r:id="" action="ppaction://noaction"/>
              </p:cNvPr>
              <p:cNvSpPr/>
              <p:nvPr/>
            </p:nvSpPr>
            <p:spPr>
              <a:xfrm>
                <a:off x="1189057" y="2085673"/>
                <a:ext cx="256411" cy="216024"/>
              </a:xfrm>
              <a:prstGeom prst="heart">
                <a:avLst/>
              </a:prstGeom>
              <a:solidFill>
                <a:srgbClr val="F19C79"/>
              </a:solidFill>
              <a:ln>
                <a:solidFill>
                  <a:srgbClr val="5828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rgbClr val="582822"/>
                  </a:solidFill>
                </a:endParaRPr>
              </a:p>
            </p:txBody>
          </p:sp>
        </p:grpSp>
        <p:grpSp>
          <p:nvGrpSpPr>
            <p:cNvPr id="198" name="กลุ่ม 197"/>
            <p:cNvGrpSpPr/>
            <p:nvPr/>
          </p:nvGrpSpPr>
          <p:grpSpPr>
            <a:xfrm>
              <a:off x="8054947" y="1527093"/>
              <a:ext cx="625091" cy="632266"/>
              <a:chOff x="8123373" y="446813"/>
              <a:chExt cx="625091" cy="632266"/>
            </a:xfrm>
          </p:grpSpPr>
          <p:grpSp>
            <p:nvGrpSpPr>
              <p:cNvPr id="215" name="กลุ่ม 214"/>
              <p:cNvGrpSpPr/>
              <p:nvPr/>
            </p:nvGrpSpPr>
            <p:grpSpPr>
              <a:xfrm>
                <a:off x="8299982" y="447646"/>
                <a:ext cx="448482" cy="631433"/>
                <a:chOff x="8299982" y="447646"/>
                <a:chExt cx="448482" cy="631433"/>
              </a:xfrm>
            </p:grpSpPr>
            <p:sp>
              <p:nvSpPr>
                <p:cNvPr id="233" name="สี่เหลี่ยมผืนผ้ามุมมน 232"/>
                <p:cNvSpPr/>
                <p:nvPr/>
              </p:nvSpPr>
              <p:spPr>
                <a:xfrm rot="1514656">
                  <a:off x="8314793" y="549261"/>
                  <a:ext cx="415436" cy="529818"/>
                </a:xfrm>
                <a:prstGeom prst="roundRect">
                  <a:avLst/>
                </a:prstGeom>
                <a:solidFill>
                  <a:srgbClr val="C4CA8B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34" name="กลุ่ม 233"/>
                <p:cNvGrpSpPr/>
                <p:nvPr/>
              </p:nvGrpSpPr>
              <p:grpSpPr>
                <a:xfrm>
                  <a:off x="8299982" y="447646"/>
                  <a:ext cx="448482" cy="596962"/>
                  <a:chOff x="7980351" y="1592507"/>
                  <a:chExt cx="406104" cy="540554"/>
                </a:xfrm>
              </p:grpSpPr>
              <p:sp>
                <p:nvSpPr>
                  <p:cNvPr id="235" name="สี่เหลี่ยมผืนผ้ามุมมน 234">
                    <a:hlinkClick r:id="rId3" action="ppaction://hlinksldjump"/>
                  </p:cNvPr>
                  <p:cNvSpPr/>
                  <p:nvPr/>
                </p:nvSpPr>
                <p:spPr>
                  <a:xfrm rot="1500919">
                    <a:off x="7980351" y="1653307"/>
                    <a:ext cx="376181" cy="479754"/>
                  </a:xfrm>
                  <a:prstGeom prst="roundRect">
                    <a:avLst/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6" name="สี่เหลี่ยมผืนผ้ามุมมน 235"/>
                  <p:cNvSpPr/>
                  <p:nvPr/>
                </p:nvSpPr>
                <p:spPr>
                  <a:xfrm rot="1500919">
                    <a:off x="8154695" y="1592507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7" name="สี่เหลี่ยมผืนผ้ามุมมน 236"/>
                  <p:cNvSpPr/>
                  <p:nvPr/>
                </p:nvSpPr>
                <p:spPr>
                  <a:xfrm rot="1500919">
                    <a:off x="8219948" y="1622956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8" name="สี่เหลี่ยมผืนผ้ามุมมน 237"/>
                  <p:cNvSpPr/>
                  <p:nvPr/>
                </p:nvSpPr>
                <p:spPr>
                  <a:xfrm rot="1500919">
                    <a:off x="8285202" y="165340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39" name="สี่เหลี่ยมผืนผ้ามุมมน 238"/>
                  <p:cNvSpPr/>
                  <p:nvPr/>
                </p:nvSpPr>
                <p:spPr>
                  <a:xfrm rot="1500919">
                    <a:off x="8350455" y="1683855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BDFBD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</p:grpSp>
          <p:grpSp>
            <p:nvGrpSpPr>
              <p:cNvPr id="216" name="กลุ่ม 215"/>
              <p:cNvGrpSpPr/>
              <p:nvPr/>
            </p:nvGrpSpPr>
            <p:grpSpPr>
              <a:xfrm>
                <a:off x="8123373" y="446813"/>
                <a:ext cx="439561" cy="595942"/>
                <a:chOff x="8153935" y="441011"/>
                <a:chExt cx="439561" cy="595942"/>
              </a:xfrm>
            </p:grpSpPr>
            <p:sp>
              <p:nvSpPr>
                <p:cNvPr id="217" name="สี่เหลี่ยมผืนผ้ามุมมน 216"/>
                <p:cNvSpPr/>
                <p:nvPr/>
              </p:nvSpPr>
              <p:spPr>
                <a:xfrm>
                  <a:off x="8178060" y="507135"/>
                  <a:ext cx="415436" cy="529818"/>
                </a:xfrm>
                <a:prstGeom prst="roundRect">
                  <a:avLst/>
                </a:prstGeom>
                <a:solidFill>
                  <a:srgbClr val="CBDFBD"/>
                </a:solidFill>
                <a:ln w="19050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grpSp>
              <p:nvGrpSpPr>
                <p:cNvPr id="218" name="กลุ่ม 217"/>
                <p:cNvGrpSpPr/>
                <p:nvPr/>
              </p:nvGrpSpPr>
              <p:grpSpPr>
                <a:xfrm>
                  <a:off x="8153935" y="441011"/>
                  <a:ext cx="415436" cy="571560"/>
                  <a:chOff x="7822223" y="1576174"/>
                  <a:chExt cx="376181" cy="517552"/>
                </a:xfrm>
              </p:grpSpPr>
              <p:sp>
                <p:nvSpPr>
                  <p:cNvPr id="219" name="สี่เหลี่ยมผืนผ้ามุมมน 218">
                    <a:hlinkClick r:id="rId3" action="ppaction://hlinksldjump"/>
                  </p:cNvPr>
                  <p:cNvSpPr/>
                  <p:nvPr/>
                </p:nvSpPr>
                <p:spPr>
                  <a:xfrm>
                    <a:off x="7822223" y="1613972"/>
                    <a:ext cx="376181" cy="479754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0" name="สี่เหลี่ยมผืนผ้ามุมมน 219"/>
                  <p:cNvSpPr/>
                  <p:nvPr/>
                </p:nvSpPr>
                <p:spPr>
                  <a:xfrm>
                    <a:off x="7884368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1" name="สี่เหลี่ยมผืนผ้ามุมมน 220"/>
                  <p:cNvSpPr/>
                  <p:nvPr/>
                </p:nvSpPr>
                <p:spPr>
                  <a:xfrm>
                    <a:off x="7956376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2" name="สี่เหลี่ยมผืนผ้ามุมมน 221"/>
                  <p:cNvSpPr/>
                  <p:nvPr/>
                </p:nvSpPr>
                <p:spPr>
                  <a:xfrm>
                    <a:off x="8028384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19C79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23" name="สี่เหลี่ยมผืนผ้ามุมมน 222"/>
                  <p:cNvSpPr/>
                  <p:nvPr/>
                </p:nvSpPr>
                <p:spPr>
                  <a:xfrm>
                    <a:off x="8100392" y="1576174"/>
                    <a:ext cx="36000" cy="725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C4CA8B"/>
                  </a:solidFill>
                  <a:ln w="19050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grpSp>
                <p:nvGrpSpPr>
                  <p:cNvPr id="224" name="กลุ่ม 223"/>
                  <p:cNvGrpSpPr/>
                  <p:nvPr/>
                </p:nvGrpSpPr>
                <p:grpSpPr>
                  <a:xfrm rot="1704398" flipH="1">
                    <a:off x="7944884" y="1695461"/>
                    <a:ext cx="132945" cy="180030"/>
                    <a:chOff x="2811200" y="1736603"/>
                    <a:chExt cx="824694" cy="1167633"/>
                  </a:xfrm>
                </p:grpSpPr>
                <p:grpSp>
                  <p:nvGrpSpPr>
                    <p:cNvPr id="227" name="กลุ่ม 226"/>
                    <p:cNvGrpSpPr/>
                    <p:nvPr/>
                  </p:nvGrpSpPr>
                  <p:grpSpPr>
                    <a:xfrm>
                      <a:off x="2811200" y="1736603"/>
                      <a:ext cx="824694" cy="1167633"/>
                      <a:chOff x="1975919" y="740229"/>
                      <a:chExt cx="2273138" cy="3218396"/>
                    </a:xfrm>
                  </p:grpSpPr>
                  <p:sp>
                    <p:nvSpPr>
                      <p:cNvPr id="229" name="รูปแบบอิสระ 228"/>
                      <p:cNvSpPr/>
                      <p:nvPr/>
                    </p:nvSpPr>
                    <p:spPr>
                      <a:xfrm>
                        <a:off x="2373086" y="740229"/>
                        <a:ext cx="515256" cy="765628"/>
                      </a:xfrm>
                      <a:custGeom>
                        <a:avLst/>
                        <a:gdLst>
                          <a:gd name="connsiteX0" fmla="*/ 529771 w 529771"/>
                          <a:gd name="connsiteY0" fmla="*/ 765628 h 765628"/>
                          <a:gd name="connsiteX1" fmla="*/ 381000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29771 w 529771"/>
                          <a:gd name="connsiteY0" fmla="*/ 765628 h 765628"/>
                          <a:gd name="connsiteX1" fmla="*/ 370114 w 529771"/>
                          <a:gd name="connsiteY1" fmla="*/ 348342 h 765628"/>
                          <a:gd name="connsiteX2" fmla="*/ 0 w 529771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  <a:gd name="connsiteX0" fmla="*/ 515256 w 515256"/>
                          <a:gd name="connsiteY0" fmla="*/ 765628 h 765628"/>
                          <a:gd name="connsiteX1" fmla="*/ 370114 w 515256"/>
                          <a:gd name="connsiteY1" fmla="*/ 348342 h 765628"/>
                          <a:gd name="connsiteX2" fmla="*/ 0 w 515256"/>
                          <a:gd name="connsiteY2" fmla="*/ 0 h 7656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15256" h="765628">
                            <a:moveTo>
                              <a:pt x="515256" y="765628"/>
                            </a:moveTo>
                            <a:cubicBezTo>
                              <a:pt x="485018" y="620787"/>
                              <a:pt x="455990" y="475947"/>
                              <a:pt x="370114" y="348342"/>
                            </a:cubicBezTo>
                            <a:cubicBezTo>
                              <a:pt x="284238" y="220737"/>
                              <a:pt x="197152" y="113996"/>
                              <a:pt x="0" y="0"/>
                            </a:cubicBez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0" name="รูปแบบอิสระ 229"/>
                      <p:cNvSpPr/>
                      <p:nvPr/>
                    </p:nvSpPr>
                    <p:spPr>
                      <a:xfrm>
                        <a:off x="2612571" y="857666"/>
                        <a:ext cx="1636486" cy="898564"/>
                      </a:xfrm>
                      <a:custGeom>
                        <a:avLst/>
                        <a:gdLst>
                          <a:gd name="connsiteX0" fmla="*/ 0 w 1636486"/>
                          <a:gd name="connsiteY0" fmla="*/ 74746 h 923832"/>
                          <a:gd name="connsiteX1" fmla="*/ 283029 w 1636486"/>
                          <a:gd name="connsiteY1" fmla="*/ 23946 h 923832"/>
                          <a:gd name="connsiteX2" fmla="*/ 1095829 w 1636486"/>
                          <a:gd name="connsiteY2" fmla="*/ 412203 h 923832"/>
                          <a:gd name="connsiteX3" fmla="*/ 1636486 w 1636486"/>
                          <a:gd name="connsiteY3" fmla="*/ 923832 h 923832"/>
                          <a:gd name="connsiteX4" fmla="*/ 1636486 w 1636486"/>
                          <a:gd name="connsiteY4" fmla="*/ 923832 h 923832"/>
                          <a:gd name="connsiteX0" fmla="*/ 0 w 1636486"/>
                          <a:gd name="connsiteY0" fmla="*/ 68648 h 917734"/>
                          <a:gd name="connsiteX1" fmla="*/ 283029 w 1636486"/>
                          <a:gd name="connsiteY1" fmla="*/ 17848 h 917734"/>
                          <a:gd name="connsiteX2" fmla="*/ 1095829 w 1636486"/>
                          <a:gd name="connsiteY2" fmla="*/ 406105 h 917734"/>
                          <a:gd name="connsiteX3" fmla="*/ 1636486 w 1636486"/>
                          <a:gd name="connsiteY3" fmla="*/ 917734 h 917734"/>
                          <a:gd name="connsiteX4" fmla="*/ 1636486 w 1636486"/>
                          <a:gd name="connsiteY4" fmla="*/ 917734 h 917734"/>
                          <a:gd name="connsiteX0" fmla="*/ 0 w 1636486"/>
                          <a:gd name="connsiteY0" fmla="*/ 51970 h 901056"/>
                          <a:gd name="connsiteX1" fmla="*/ 283029 w 1636486"/>
                          <a:gd name="connsiteY1" fmla="*/ 1170 h 901056"/>
                          <a:gd name="connsiteX2" fmla="*/ 1095829 w 1636486"/>
                          <a:gd name="connsiteY2" fmla="*/ 389427 h 901056"/>
                          <a:gd name="connsiteX3" fmla="*/ 1636486 w 1636486"/>
                          <a:gd name="connsiteY3" fmla="*/ 901056 h 901056"/>
                          <a:gd name="connsiteX4" fmla="*/ 1636486 w 1636486"/>
                          <a:gd name="connsiteY4" fmla="*/ 901056 h 901056"/>
                          <a:gd name="connsiteX0" fmla="*/ 0 w 1636486"/>
                          <a:gd name="connsiteY0" fmla="*/ 69493 h 918579"/>
                          <a:gd name="connsiteX1" fmla="*/ 54429 w 1636486"/>
                          <a:gd name="connsiteY1" fmla="*/ 62236 h 918579"/>
                          <a:gd name="connsiteX2" fmla="*/ 283029 w 1636486"/>
                          <a:gd name="connsiteY2" fmla="*/ 18693 h 918579"/>
                          <a:gd name="connsiteX3" fmla="*/ 1095829 w 1636486"/>
                          <a:gd name="connsiteY3" fmla="*/ 406950 h 918579"/>
                          <a:gd name="connsiteX4" fmla="*/ 1636486 w 1636486"/>
                          <a:gd name="connsiteY4" fmla="*/ 918579 h 918579"/>
                          <a:gd name="connsiteX5" fmla="*/ 1636486 w 1636486"/>
                          <a:gd name="connsiteY5" fmla="*/ 918579 h 918579"/>
                          <a:gd name="connsiteX0" fmla="*/ 0 w 1636486"/>
                          <a:gd name="connsiteY0" fmla="*/ 68292 h 917378"/>
                          <a:gd name="connsiteX1" fmla="*/ 283029 w 1636486"/>
                          <a:gd name="connsiteY1" fmla="*/ 17492 h 917378"/>
                          <a:gd name="connsiteX2" fmla="*/ 1095829 w 1636486"/>
                          <a:gd name="connsiteY2" fmla="*/ 405749 h 917378"/>
                          <a:gd name="connsiteX3" fmla="*/ 1636486 w 1636486"/>
                          <a:gd name="connsiteY3" fmla="*/ 917378 h 917378"/>
                          <a:gd name="connsiteX4" fmla="*/ 1636486 w 1636486"/>
                          <a:gd name="connsiteY4" fmla="*/ 917378 h 917378"/>
                          <a:gd name="connsiteX0" fmla="*/ 0 w 1636486"/>
                          <a:gd name="connsiteY0" fmla="*/ 69168 h 918254"/>
                          <a:gd name="connsiteX1" fmla="*/ 283029 w 1636486"/>
                          <a:gd name="connsiteY1" fmla="*/ 18368 h 918254"/>
                          <a:gd name="connsiteX2" fmla="*/ 1095829 w 1636486"/>
                          <a:gd name="connsiteY2" fmla="*/ 406625 h 918254"/>
                          <a:gd name="connsiteX3" fmla="*/ 1636486 w 1636486"/>
                          <a:gd name="connsiteY3" fmla="*/ 918254 h 918254"/>
                          <a:gd name="connsiteX4" fmla="*/ 1636486 w 1636486"/>
                          <a:gd name="connsiteY4" fmla="*/ 918254 h 918254"/>
                          <a:gd name="connsiteX0" fmla="*/ 0 w 1636486"/>
                          <a:gd name="connsiteY0" fmla="*/ 54067 h 903153"/>
                          <a:gd name="connsiteX1" fmla="*/ 283029 w 1636486"/>
                          <a:gd name="connsiteY1" fmla="*/ 3267 h 903153"/>
                          <a:gd name="connsiteX2" fmla="*/ 1095829 w 1636486"/>
                          <a:gd name="connsiteY2" fmla="*/ 391524 h 903153"/>
                          <a:gd name="connsiteX3" fmla="*/ 1636486 w 1636486"/>
                          <a:gd name="connsiteY3" fmla="*/ 903153 h 903153"/>
                          <a:gd name="connsiteX4" fmla="*/ 1636486 w 1636486"/>
                          <a:gd name="connsiteY4" fmla="*/ 903153 h 903153"/>
                          <a:gd name="connsiteX0" fmla="*/ 0 w 1636486"/>
                          <a:gd name="connsiteY0" fmla="*/ 50639 h 899725"/>
                          <a:gd name="connsiteX1" fmla="*/ 290286 w 1636486"/>
                          <a:gd name="connsiteY1" fmla="*/ 3468 h 899725"/>
                          <a:gd name="connsiteX2" fmla="*/ 1095829 w 1636486"/>
                          <a:gd name="connsiteY2" fmla="*/ 388096 h 899725"/>
                          <a:gd name="connsiteX3" fmla="*/ 1636486 w 1636486"/>
                          <a:gd name="connsiteY3" fmla="*/ 899725 h 899725"/>
                          <a:gd name="connsiteX4" fmla="*/ 1636486 w 1636486"/>
                          <a:gd name="connsiteY4" fmla="*/ 899725 h 899725"/>
                          <a:gd name="connsiteX0" fmla="*/ 0 w 1636486"/>
                          <a:gd name="connsiteY0" fmla="*/ 54979 h 918579"/>
                          <a:gd name="connsiteX1" fmla="*/ 290286 w 1636486"/>
                          <a:gd name="connsiteY1" fmla="*/ 22322 h 918579"/>
                          <a:gd name="connsiteX2" fmla="*/ 1095829 w 1636486"/>
                          <a:gd name="connsiteY2" fmla="*/ 406950 h 918579"/>
                          <a:gd name="connsiteX3" fmla="*/ 1636486 w 1636486"/>
                          <a:gd name="connsiteY3" fmla="*/ 918579 h 918579"/>
                          <a:gd name="connsiteX4" fmla="*/ 1636486 w 1636486"/>
                          <a:gd name="connsiteY4" fmla="*/ 918579 h 918579"/>
                          <a:gd name="connsiteX0" fmla="*/ 0 w 1636486"/>
                          <a:gd name="connsiteY0" fmla="*/ 59083 h 922683"/>
                          <a:gd name="connsiteX1" fmla="*/ 290286 w 1636486"/>
                          <a:gd name="connsiteY1" fmla="*/ 26426 h 922683"/>
                          <a:gd name="connsiteX2" fmla="*/ 1095829 w 1636486"/>
                          <a:gd name="connsiteY2" fmla="*/ 411054 h 922683"/>
                          <a:gd name="connsiteX3" fmla="*/ 1636486 w 1636486"/>
                          <a:gd name="connsiteY3" fmla="*/ 922683 h 922683"/>
                          <a:gd name="connsiteX4" fmla="*/ 1636486 w 1636486"/>
                          <a:gd name="connsiteY4" fmla="*/ 922683 h 922683"/>
                          <a:gd name="connsiteX0" fmla="*/ 0 w 1636486"/>
                          <a:gd name="connsiteY0" fmla="*/ 34964 h 898564"/>
                          <a:gd name="connsiteX1" fmla="*/ 290286 w 1636486"/>
                          <a:gd name="connsiteY1" fmla="*/ 2307 h 898564"/>
                          <a:gd name="connsiteX2" fmla="*/ 1095829 w 1636486"/>
                          <a:gd name="connsiteY2" fmla="*/ 386935 h 898564"/>
                          <a:gd name="connsiteX3" fmla="*/ 1636486 w 1636486"/>
                          <a:gd name="connsiteY3" fmla="*/ 898564 h 898564"/>
                          <a:gd name="connsiteX4" fmla="*/ 1636486 w 1636486"/>
                          <a:gd name="connsiteY4" fmla="*/ 898564 h 898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36486" h="898564">
                            <a:moveTo>
                              <a:pt x="0" y="34964"/>
                            </a:moveTo>
                            <a:cubicBezTo>
                              <a:pt x="95251" y="-4648"/>
                              <a:pt x="201991" y="-1926"/>
                              <a:pt x="290286" y="2307"/>
                            </a:cubicBezTo>
                            <a:cubicBezTo>
                              <a:pt x="378581" y="6540"/>
                              <a:pt x="871462" y="237559"/>
                              <a:pt x="1095829" y="386935"/>
                            </a:cubicBezTo>
                            <a:cubicBezTo>
                              <a:pt x="1320196" y="536311"/>
                              <a:pt x="1636486" y="898564"/>
                              <a:pt x="1636486" y="898564"/>
                            </a:cubicBezTo>
                            <a:lnTo>
                              <a:pt x="1636486" y="898564"/>
                            </a:lnTo>
                          </a:path>
                        </a:pathLst>
                      </a:custGeom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1" name="รูปแบบอิสระ 230"/>
                      <p:cNvSpPr/>
                      <p:nvPr/>
                    </p:nvSpPr>
                    <p:spPr>
                      <a:xfrm>
                        <a:off x="3270648" y="989909"/>
                        <a:ext cx="969906" cy="764094"/>
                      </a:xfrm>
                      <a:custGeom>
                        <a:avLst/>
                        <a:gdLst>
                          <a:gd name="connsiteX0" fmla="*/ 17200 w 1001838"/>
                          <a:gd name="connsiteY0" fmla="*/ 34971 h 812955"/>
                          <a:gd name="connsiteX1" fmla="*/ 307486 w 1001838"/>
                          <a:gd name="connsiteY1" fmla="*/ 20457 h 812955"/>
                          <a:gd name="connsiteX2" fmla="*/ 703000 w 1001838"/>
                          <a:gd name="connsiteY2" fmla="*/ 187371 h 812955"/>
                          <a:gd name="connsiteX3" fmla="*/ 996915 w 1001838"/>
                          <a:gd name="connsiteY3" fmla="*/ 778828 h 812955"/>
                          <a:gd name="connsiteX4" fmla="*/ 459886 w 1001838"/>
                          <a:gd name="connsiteY4" fmla="*/ 695371 h 812955"/>
                          <a:gd name="connsiteX5" fmla="*/ 78886 w 1001838"/>
                          <a:gd name="connsiteY5" fmla="*/ 310742 h 812955"/>
                          <a:gd name="connsiteX6" fmla="*/ 17200 w 1001838"/>
                          <a:gd name="connsiteY6" fmla="*/ 34971 h 812955"/>
                          <a:gd name="connsiteX0" fmla="*/ 13360 w 997998"/>
                          <a:gd name="connsiteY0" fmla="*/ 34326 h 812310"/>
                          <a:gd name="connsiteX1" fmla="*/ 303646 w 997998"/>
                          <a:gd name="connsiteY1" fmla="*/ 19812 h 812310"/>
                          <a:gd name="connsiteX2" fmla="*/ 699160 w 997998"/>
                          <a:gd name="connsiteY2" fmla="*/ 186726 h 812310"/>
                          <a:gd name="connsiteX3" fmla="*/ 993075 w 997998"/>
                          <a:gd name="connsiteY3" fmla="*/ 778183 h 812310"/>
                          <a:gd name="connsiteX4" fmla="*/ 456046 w 997998"/>
                          <a:gd name="connsiteY4" fmla="*/ 694726 h 812310"/>
                          <a:gd name="connsiteX5" fmla="*/ 89560 w 997998"/>
                          <a:gd name="connsiteY5" fmla="*/ 299211 h 812310"/>
                          <a:gd name="connsiteX6" fmla="*/ 13360 w 997998"/>
                          <a:gd name="connsiteY6" fmla="*/ 34326 h 812310"/>
                          <a:gd name="connsiteX0" fmla="*/ 13538 w 998176"/>
                          <a:gd name="connsiteY0" fmla="*/ 34326 h 808597"/>
                          <a:gd name="connsiteX1" fmla="*/ 303824 w 998176"/>
                          <a:gd name="connsiteY1" fmla="*/ 19812 h 808597"/>
                          <a:gd name="connsiteX2" fmla="*/ 699338 w 998176"/>
                          <a:gd name="connsiteY2" fmla="*/ 186726 h 808597"/>
                          <a:gd name="connsiteX3" fmla="*/ 993253 w 998176"/>
                          <a:gd name="connsiteY3" fmla="*/ 778183 h 808597"/>
                          <a:gd name="connsiteX4" fmla="*/ 456224 w 998176"/>
                          <a:gd name="connsiteY4" fmla="*/ 680211 h 808597"/>
                          <a:gd name="connsiteX5" fmla="*/ 89738 w 998176"/>
                          <a:gd name="connsiteY5" fmla="*/ 299211 h 808597"/>
                          <a:gd name="connsiteX6" fmla="*/ 13538 w 998176"/>
                          <a:gd name="connsiteY6" fmla="*/ 34326 h 808597"/>
                          <a:gd name="connsiteX0" fmla="*/ 12047 w 996685"/>
                          <a:gd name="connsiteY0" fmla="*/ 34326 h 808597"/>
                          <a:gd name="connsiteX1" fmla="*/ 302333 w 996685"/>
                          <a:gd name="connsiteY1" fmla="*/ 19812 h 808597"/>
                          <a:gd name="connsiteX2" fmla="*/ 697847 w 996685"/>
                          <a:gd name="connsiteY2" fmla="*/ 186726 h 808597"/>
                          <a:gd name="connsiteX3" fmla="*/ 991762 w 996685"/>
                          <a:gd name="connsiteY3" fmla="*/ 778183 h 808597"/>
                          <a:gd name="connsiteX4" fmla="*/ 454733 w 996685"/>
                          <a:gd name="connsiteY4" fmla="*/ 680211 h 808597"/>
                          <a:gd name="connsiteX5" fmla="*/ 88247 w 996685"/>
                          <a:gd name="connsiteY5" fmla="*/ 299211 h 808597"/>
                          <a:gd name="connsiteX6" fmla="*/ 12047 w 996685"/>
                          <a:gd name="connsiteY6" fmla="*/ 34326 h 808597"/>
                          <a:gd name="connsiteX0" fmla="*/ 2323 w 986961"/>
                          <a:gd name="connsiteY0" fmla="*/ 25212 h 799483"/>
                          <a:gd name="connsiteX1" fmla="*/ 292609 w 986961"/>
                          <a:gd name="connsiteY1" fmla="*/ 10698 h 799483"/>
                          <a:gd name="connsiteX2" fmla="*/ 688123 w 986961"/>
                          <a:gd name="connsiteY2" fmla="*/ 177612 h 799483"/>
                          <a:gd name="connsiteX3" fmla="*/ 982038 w 986961"/>
                          <a:gd name="connsiteY3" fmla="*/ 769069 h 799483"/>
                          <a:gd name="connsiteX4" fmla="*/ 445009 w 986961"/>
                          <a:gd name="connsiteY4" fmla="*/ 671097 h 799483"/>
                          <a:gd name="connsiteX5" fmla="*/ 78523 w 986961"/>
                          <a:gd name="connsiteY5" fmla="*/ 290097 h 799483"/>
                          <a:gd name="connsiteX6" fmla="*/ 2323 w 986961"/>
                          <a:gd name="connsiteY6" fmla="*/ 25212 h 799483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86961"/>
                          <a:gd name="connsiteY0" fmla="*/ 18834 h 793105"/>
                          <a:gd name="connsiteX1" fmla="*/ 292609 w 986961"/>
                          <a:gd name="connsiteY1" fmla="*/ 4320 h 793105"/>
                          <a:gd name="connsiteX2" fmla="*/ 688123 w 986961"/>
                          <a:gd name="connsiteY2" fmla="*/ 171234 h 793105"/>
                          <a:gd name="connsiteX3" fmla="*/ 982038 w 986961"/>
                          <a:gd name="connsiteY3" fmla="*/ 762691 h 793105"/>
                          <a:gd name="connsiteX4" fmla="*/ 445009 w 986961"/>
                          <a:gd name="connsiteY4" fmla="*/ 664719 h 793105"/>
                          <a:gd name="connsiteX5" fmla="*/ 78523 w 986961"/>
                          <a:gd name="connsiteY5" fmla="*/ 283719 h 793105"/>
                          <a:gd name="connsiteX6" fmla="*/ 2323 w 986961"/>
                          <a:gd name="connsiteY6" fmla="*/ 18834 h 793105"/>
                          <a:gd name="connsiteX0" fmla="*/ 2323 w 972694"/>
                          <a:gd name="connsiteY0" fmla="*/ 18834 h 778347"/>
                          <a:gd name="connsiteX1" fmla="*/ 292609 w 972694"/>
                          <a:gd name="connsiteY1" fmla="*/ 4320 h 778347"/>
                          <a:gd name="connsiteX2" fmla="*/ 688123 w 972694"/>
                          <a:gd name="connsiteY2" fmla="*/ 171234 h 778347"/>
                          <a:gd name="connsiteX3" fmla="*/ 967524 w 972694"/>
                          <a:gd name="connsiteY3" fmla="*/ 744548 h 778347"/>
                          <a:gd name="connsiteX4" fmla="*/ 445009 w 972694"/>
                          <a:gd name="connsiteY4" fmla="*/ 664719 h 778347"/>
                          <a:gd name="connsiteX5" fmla="*/ 78523 w 972694"/>
                          <a:gd name="connsiteY5" fmla="*/ 283719 h 778347"/>
                          <a:gd name="connsiteX6" fmla="*/ 2323 w 972694"/>
                          <a:gd name="connsiteY6" fmla="*/ 18834 h 778347"/>
                          <a:gd name="connsiteX0" fmla="*/ 2323 w 969343"/>
                          <a:gd name="connsiteY0" fmla="*/ 18834 h 764094"/>
                          <a:gd name="connsiteX1" fmla="*/ 292609 w 969343"/>
                          <a:gd name="connsiteY1" fmla="*/ 4320 h 764094"/>
                          <a:gd name="connsiteX2" fmla="*/ 688123 w 969343"/>
                          <a:gd name="connsiteY2" fmla="*/ 171234 h 764094"/>
                          <a:gd name="connsiteX3" fmla="*/ 967524 w 969343"/>
                          <a:gd name="connsiteY3" fmla="*/ 744548 h 764094"/>
                          <a:gd name="connsiteX4" fmla="*/ 445009 w 969343"/>
                          <a:gd name="connsiteY4" fmla="*/ 664719 h 764094"/>
                          <a:gd name="connsiteX5" fmla="*/ 78523 w 969343"/>
                          <a:gd name="connsiteY5" fmla="*/ 283719 h 764094"/>
                          <a:gd name="connsiteX6" fmla="*/ 2323 w 969343"/>
                          <a:gd name="connsiteY6" fmla="*/ 18834 h 764094"/>
                          <a:gd name="connsiteX0" fmla="*/ 2323 w 969906"/>
                          <a:gd name="connsiteY0" fmla="*/ 18834 h 764094"/>
                          <a:gd name="connsiteX1" fmla="*/ 292609 w 969906"/>
                          <a:gd name="connsiteY1" fmla="*/ 4320 h 764094"/>
                          <a:gd name="connsiteX2" fmla="*/ 688123 w 969906"/>
                          <a:gd name="connsiteY2" fmla="*/ 171234 h 764094"/>
                          <a:gd name="connsiteX3" fmla="*/ 967524 w 969906"/>
                          <a:gd name="connsiteY3" fmla="*/ 744548 h 764094"/>
                          <a:gd name="connsiteX4" fmla="*/ 445009 w 969906"/>
                          <a:gd name="connsiteY4" fmla="*/ 664719 h 764094"/>
                          <a:gd name="connsiteX5" fmla="*/ 78523 w 969906"/>
                          <a:gd name="connsiteY5" fmla="*/ 283719 h 764094"/>
                          <a:gd name="connsiteX6" fmla="*/ 2323 w 969906"/>
                          <a:gd name="connsiteY6" fmla="*/ 18834 h 7640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69906" h="764094">
                            <a:moveTo>
                              <a:pt x="2323" y="18834"/>
                            </a:moveTo>
                            <a:cubicBezTo>
                              <a:pt x="12604" y="4924"/>
                              <a:pt x="178309" y="-6566"/>
                              <a:pt x="292609" y="4320"/>
                            </a:cubicBezTo>
                            <a:cubicBezTo>
                              <a:pt x="406909" y="15206"/>
                              <a:pt x="524837" y="22463"/>
                              <a:pt x="688123" y="171234"/>
                            </a:cubicBezTo>
                            <a:cubicBezTo>
                              <a:pt x="851409" y="320005"/>
                              <a:pt x="989900" y="694958"/>
                              <a:pt x="967524" y="744548"/>
                            </a:cubicBezTo>
                            <a:cubicBezTo>
                              <a:pt x="945148" y="794138"/>
                              <a:pt x="598014" y="742733"/>
                              <a:pt x="445009" y="664719"/>
                            </a:cubicBezTo>
                            <a:cubicBezTo>
                              <a:pt x="292004" y="586705"/>
                              <a:pt x="141419" y="398623"/>
                              <a:pt x="78523" y="283719"/>
                            </a:cubicBezTo>
                            <a:cubicBezTo>
                              <a:pt x="15627" y="168815"/>
                              <a:pt x="-7958" y="32744"/>
                              <a:pt x="2323" y="18834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  <p:sp>
                    <p:nvSpPr>
                      <p:cNvPr id="232" name="รูปแบบอิสระ 231">
                        <a:hlinkClick r:id="rId3" action="ppaction://hlinksldjump"/>
                      </p:cNvPr>
                      <p:cNvSpPr/>
                      <p:nvPr/>
                    </p:nvSpPr>
                    <p:spPr>
                      <a:xfrm>
                        <a:off x="1975919" y="1306980"/>
                        <a:ext cx="2010091" cy="2651645"/>
                      </a:xfrm>
                      <a:custGeom>
                        <a:avLst/>
                        <a:gdLst>
                          <a:gd name="connsiteX0" fmla="*/ 1129883 w 2395704"/>
                          <a:gd name="connsiteY0" fmla="*/ 503 h 2656637"/>
                          <a:gd name="connsiteX1" fmla="*/ 616175 w 2395704"/>
                          <a:gd name="connsiteY1" fmla="*/ 319001 h 2656637"/>
                          <a:gd name="connsiteX2" fmla="*/ 472336 w 2395704"/>
                          <a:gd name="connsiteY2" fmla="*/ 1007370 h 2656637"/>
                          <a:gd name="connsiteX3" fmla="*/ 20274 w 2395704"/>
                          <a:gd name="connsiteY3" fmla="*/ 1562175 h 2656637"/>
                          <a:gd name="connsiteX4" fmla="*/ 112741 w 2395704"/>
                          <a:gd name="connsiteY4" fmla="*/ 2116979 h 2656637"/>
                          <a:gd name="connsiteX5" fmla="*/ 420966 w 2395704"/>
                          <a:gd name="connsiteY5" fmla="*/ 2497123 h 2656637"/>
                          <a:gd name="connsiteX6" fmla="*/ 1088786 w 2395704"/>
                          <a:gd name="connsiteY6" fmla="*/ 2620413 h 2656637"/>
                          <a:gd name="connsiteX7" fmla="*/ 1756606 w 2395704"/>
                          <a:gd name="connsiteY7" fmla="*/ 2579316 h 2656637"/>
                          <a:gd name="connsiteX8" fmla="*/ 2393604 w 2395704"/>
                          <a:gd name="connsiteY8" fmla="*/ 1808754 h 2656637"/>
                          <a:gd name="connsiteX9" fmla="*/ 1951815 w 2395704"/>
                          <a:gd name="connsiteY9" fmla="*/ 1038192 h 2656637"/>
                          <a:gd name="connsiteX10" fmla="*/ 1674413 w 2395704"/>
                          <a:gd name="connsiteY10" fmla="*/ 267631 h 2656637"/>
                          <a:gd name="connsiteX11" fmla="*/ 1129883 w 239570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503 h 2656637"/>
                          <a:gd name="connsiteX1" fmla="*/ 616175 w 2397854"/>
                          <a:gd name="connsiteY1" fmla="*/ 319001 h 2656637"/>
                          <a:gd name="connsiteX2" fmla="*/ 472336 w 2397854"/>
                          <a:gd name="connsiteY2" fmla="*/ 1007370 h 2656637"/>
                          <a:gd name="connsiteX3" fmla="*/ 20274 w 2397854"/>
                          <a:gd name="connsiteY3" fmla="*/ 1562175 h 2656637"/>
                          <a:gd name="connsiteX4" fmla="*/ 112741 w 2397854"/>
                          <a:gd name="connsiteY4" fmla="*/ 2116979 h 2656637"/>
                          <a:gd name="connsiteX5" fmla="*/ 420966 w 2397854"/>
                          <a:gd name="connsiteY5" fmla="*/ 2497123 h 2656637"/>
                          <a:gd name="connsiteX6" fmla="*/ 1088786 w 2397854"/>
                          <a:gd name="connsiteY6" fmla="*/ 2620413 h 2656637"/>
                          <a:gd name="connsiteX7" fmla="*/ 1756606 w 2397854"/>
                          <a:gd name="connsiteY7" fmla="*/ 2579316 h 2656637"/>
                          <a:gd name="connsiteX8" fmla="*/ 2393604 w 2397854"/>
                          <a:gd name="connsiteY8" fmla="*/ 1808754 h 2656637"/>
                          <a:gd name="connsiteX9" fmla="*/ 1951815 w 2397854"/>
                          <a:gd name="connsiteY9" fmla="*/ 1038192 h 2656637"/>
                          <a:gd name="connsiteX10" fmla="*/ 1674413 w 2397854"/>
                          <a:gd name="connsiteY10" fmla="*/ 267631 h 2656637"/>
                          <a:gd name="connsiteX11" fmla="*/ 1129883 w 2397854"/>
                          <a:gd name="connsiteY11" fmla="*/ 503 h 2656637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1862 h 2657996"/>
                          <a:gd name="connsiteX1" fmla="*/ 616175 w 2397854"/>
                          <a:gd name="connsiteY1" fmla="*/ 320360 h 2657996"/>
                          <a:gd name="connsiteX2" fmla="*/ 472336 w 2397854"/>
                          <a:gd name="connsiteY2" fmla="*/ 1008729 h 2657996"/>
                          <a:gd name="connsiteX3" fmla="*/ 20274 w 2397854"/>
                          <a:gd name="connsiteY3" fmla="*/ 1563534 h 2657996"/>
                          <a:gd name="connsiteX4" fmla="*/ 112741 w 2397854"/>
                          <a:gd name="connsiteY4" fmla="*/ 2118338 h 2657996"/>
                          <a:gd name="connsiteX5" fmla="*/ 420966 w 2397854"/>
                          <a:gd name="connsiteY5" fmla="*/ 2498482 h 2657996"/>
                          <a:gd name="connsiteX6" fmla="*/ 1088786 w 2397854"/>
                          <a:gd name="connsiteY6" fmla="*/ 2621772 h 2657996"/>
                          <a:gd name="connsiteX7" fmla="*/ 1756606 w 2397854"/>
                          <a:gd name="connsiteY7" fmla="*/ 2580675 h 2657996"/>
                          <a:gd name="connsiteX8" fmla="*/ 2393604 w 2397854"/>
                          <a:gd name="connsiteY8" fmla="*/ 1810113 h 2657996"/>
                          <a:gd name="connsiteX9" fmla="*/ 1951815 w 2397854"/>
                          <a:gd name="connsiteY9" fmla="*/ 1039551 h 2657996"/>
                          <a:gd name="connsiteX10" fmla="*/ 1678042 w 2397854"/>
                          <a:gd name="connsiteY10" fmla="*/ 232704 h 2657996"/>
                          <a:gd name="connsiteX11" fmla="*/ 1129883 w 2397854"/>
                          <a:gd name="connsiteY11" fmla="*/ 1862 h 2657996"/>
                          <a:gd name="connsiteX0" fmla="*/ 1129883 w 2397854"/>
                          <a:gd name="connsiteY0" fmla="*/ 2194 h 2658328"/>
                          <a:gd name="connsiteX1" fmla="*/ 616175 w 2397854"/>
                          <a:gd name="connsiteY1" fmla="*/ 320692 h 2658328"/>
                          <a:gd name="connsiteX2" fmla="*/ 472336 w 2397854"/>
                          <a:gd name="connsiteY2" fmla="*/ 1009061 h 2658328"/>
                          <a:gd name="connsiteX3" fmla="*/ 20274 w 2397854"/>
                          <a:gd name="connsiteY3" fmla="*/ 1563866 h 2658328"/>
                          <a:gd name="connsiteX4" fmla="*/ 112741 w 2397854"/>
                          <a:gd name="connsiteY4" fmla="*/ 2118670 h 2658328"/>
                          <a:gd name="connsiteX5" fmla="*/ 420966 w 2397854"/>
                          <a:gd name="connsiteY5" fmla="*/ 2498814 h 2658328"/>
                          <a:gd name="connsiteX6" fmla="*/ 1088786 w 2397854"/>
                          <a:gd name="connsiteY6" fmla="*/ 2622104 h 2658328"/>
                          <a:gd name="connsiteX7" fmla="*/ 1756606 w 2397854"/>
                          <a:gd name="connsiteY7" fmla="*/ 2581007 h 2658328"/>
                          <a:gd name="connsiteX8" fmla="*/ 2393604 w 2397854"/>
                          <a:gd name="connsiteY8" fmla="*/ 1810445 h 2658328"/>
                          <a:gd name="connsiteX9" fmla="*/ 1951815 w 2397854"/>
                          <a:gd name="connsiteY9" fmla="*/ 1039883 h 2658328"/>
                          <a:gd name="connsiteX10" fmla="*/ 1678042 w 2397854"/>
                          <a:gd name="connsiteY10" fmla="*/ 233036 h 2658328"/>
                          <a:gd name="connsiteX11" fmla="*/ 1129883 w 2397854"/>
                          <a:gd name="connsiteY11" fmla="*/ 2194 h 2658328"/>
                          <a:gd name="connsiteX0" fmla="*/ 1133512 w 2397854"/>
                          <a:gd name="connsiteY0" fmla="*/ 1446 h 2686608"/>
                          <a:gd name="connsiteX1" fmla="*/ 616175 w 2397854"/>
                          <a:gd name="connsiteY1" fmla="*/ 348972 h 2686608"/>
                          <a:gd name="connsiteX2" fmla="*/ 472336 w 2397854"/>
                          <a:gd name="connsiteY2" fmla="*/ 1037341 h 2686608"/>
                          <a:gd name="connsiteX3" fmla="*/ 20274 w 2397854"/>
                          <a:gd name="connsiteY3" fmla="*/ 1592146 h 2686608"/>
                          <a:gd name="connsiteX4" fmla="*/ 112741 w 2397854"/>
                          <a:gd name="connsiteY4" fmla="*/ 2146950 h 2686608"/>
                          <a:gd name="connsiteX5" fmla="*/ 420966 w 2397854"/>
                          <a:gd name="connsiteY5" fmla="*/ 2527094 h 2686608"/>
                          <a:gd name="connsiteX6" fmla="*/ 1088786 w 2397854"/>
                          <a:gd name="connsiteY6" fmla="*/ 2650384 h 2686608"/>
                          <a:gd name="connsiteX7" fmla="*/ 1756606 w 2397854"/>
                          <a:gd name="connsiteY7" fmla="*/ 2609287 h 2686608"/>
                          <a:gd name="connsiteX8" fmla="*/ 2393604 w 2397854"/>
                          <a:gd name="connsiteY8" fmla="*/ 1838725 h 2686608"/>
                          <a:gd name="connsiteX9" fmla="*/ 1951815 w 2397854"/>
                          <a:gd name="connsiteY9" fmla="*/ 1068163 h 2686608"/>
                          <a:gd name="connsiteX10" fmla="*/ 1678042 w 2397854"/>
                          <a:gd name="connsiteY10" fmla="*/ 261316 h 2686608"/>
                          <a:gd name="connsiteX11" fmla="*/ 1133512 w 2397854"/>
                          <a:gd name="connsiteY11" fmla="*/ 1446 h 2686608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3512 w 2397854"/>
                          <a:gd name="connsiteY0" fmla="*/ 872 h 2686034"/>
                          <a:gd name="connsiteX1" fmla="*/ 616175 w 2397854"/>
                          <a:gd name="connsiteY1" fmla="*/ 348398 h 2686034"/>
                          <a:gd name="connsiteX2" fmla="*/ 472336 w 2397854"/>
                          <a:gd name="connsiteY2" fmla="*/ 1036767 h 2686034"/>
                          <a:gd name="connsiteX3" fmla="*/ 20274 w 2397854"/>
                          <a:gd name="connsiteY3" fmla="*/ 1591572 h 2686034"/>
                          <a:gd name="connsiteX4" fmla="*/ 112741 w 2397854"/>
                          <a:gd name="connsiteY4" fmla="*/ 2146376 h 2686034"/>
                          <a:gd name="connsiteX5" fmla="*/ 420966 w 2397854"/>
                          <a:gd name="connsiteY5" fmla="*/ 2526520 h 2686034"/>
                          <a:gd name="connsiteX6" fmla="*/ 1088786 w 2397854"/>
                          <a:gd name="connsiteY6" fmla="*/ 2649810 h 2686034"/>
                          <a:gd name="connsiteX7" fmla="*/ 1756606 w 2397854"/>
                          <a:gd name="connsiteY7" fmla="*/ 2608713 h 2686034"/>
                          <a:gd name="connsiteX8" fmla="*/ 2393604 w 2397854"/>
                          <a:gd name="connsiteY8" fmla="*/ 1838151 h 2686034"/>
                          <a:gd name="connsiteX9" fmla="*/ 1951815 w 2397854"/>
                          <a:gd name="connsiteY9" fmla="*/ 1067589 h 2686034"/>
                          <a:gd name="connsiteX10" fmla="*/ 1678042 w 2397854"/>
                          <a:gd name="connsiteY10" fmla="*/ 260742 h 2686034"/>
                          <a:gd name="connsiteX11" fmla="*/ 1133512 w 2397854"/>
                          <a:gd name="connsiteY11" fmla="*/ 872 h 2686034"/>
                          <a:gd name="connsiteX0" fmla="*/ 1131268 w 2395610"/>
                          <a:gd name="connsiteY0" fmla="*/ 872 h 2686034"/>
                          <a:gd name="connsiteX1" fmla="*/ 613931 w 2395610"/>
                          <a:gd name="connsiteY1" fmla="*/ 348398 h 2686034"/>
                          <a:gd name="connsiteX2" fmla="*/ 437435 w 2395610"/>
                          <a:gd name="connsiteY2" fmla="*/ 1004110 h 2686034"/>
                          <a:gd name="connsiteX3" fmla="*/ 18030 w 2395610"/>
                          <a:gd name="connsiteY3" fmla="*/ 1591572 h 2686034"/>
                          <a:gd name="connsiteX4" fmla="*/ 110497 w 2395610"/>
                          <a:gd name="connsiteY4" fmla="*/ 2146376 h 2686034"/>
                          <a:gd name="connsiteX5" fmla="*/ 418722 w 2395610"/>
                          <a:gd name="connsiteY5" fmla="*/ 2526520 h 2686034"/>
                          <a:gd name="connsiteX6" fmla="*/ 1086542 w 2395610"/>
                          <a:gd name="connsiteY6" fmla="*/ 2649810 h 2686034"/>
                          <a:gd name="connsiteX7" fmla="*/ 1754362 w 2395610"/>
                          <a:gd name="connsiteY7" fmla="*/ 2608713 h 2686034"/>
                          <a:gd name="connsiteX8" fmla="*/ 2391360 w 2395610"/>
                          <a:gd name="connsiteY8" fmla="*/ 1838151 h 2686034"/>
                          <a:gd name="connsiteX9" fmla="*/ 1949571 w 2395610"/>
                          <a:gd name="connsiteY9" fmla="*/ 1067589 h 2686034"/>
                          <a:gd name="connsiteX10" fmla="*/ 1675798 w 2395610"/>
                          <a:gd name="connsiteY10" fmla="*/ 260742 h 2686034"/>
                          <a:gd name="connsiteX11" fmla="*/ 1131268 w 2395610"/>
                          <a:gd name="connsiteY11" fmla="*/ 872 h 2686034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117 h 2685279"/>
                          <a:gd name="connsiteX1" fmla="*/ 632074 w 2395610"/>
                          <a:gd name="connsiteY1" fmla="*/ 282329 h 2685279"/>
                          <a:gd name="connsiteX2" fmla="*/ 437435 w 2395610"/>
                          <a:gd name="connsiteY2" fmla="*/ 1003355 h 2685279"/>
                          <a:gd name="connsiteX3" fmla="*/ 18030 w 2395610"/>
                          <a:gd name="connsiteY3" fmla="*/ 1590817 h 2685279"/>
                          <a:gd name="connsiteX4" fmla="*/ 110497 w 2395610"/>
                          <a:gd name="connsiteY4" fmla="*/ 2145621 h 2685279"/>
                          <a:gd name="connsiteX5" fmla="*/ 418722 w 2395610"/>
                          <a:gd name="connsiteY5" fmla="*/ 2525765 h 2685279"/>
                          <a:gd name="connsiteX6" fmla="*/ 1086542 w 2395610"/>
                          <a:gd name="connsiteY6" fmla="*/ 2649055 h 2685279"/>
                          <a:gd name="connsiteX7" fmla="*/ 1754362 w 2395610"/>
                          <a:gd name="connsiteY7" fmla="*/ 2607958 h 2685279"/>
                          <a:gd name="connsiteX8" fmla="*/ 2391360 w 2395610"/>
                          <a:gd name="connsiteY8" fmla="*/ 1837396 h 2685279"/>
                          <a:gd name="connsiteX9" fmla="*/ 1949571 w 2395610"/>
                          <a:gd name="connsiteY9" fmla="*/ 1066834 h 2685279"/>
                          <a:gd name="connsiteX10" fmla="*/ 1675798 w 2395610"/>
                          <a:gd name="connsiteY10" fmla="*/ 259987 h 2685279"/>
                          <a:gd name="connsiteX11" fmla="*/ 1131268 w 2395610"/>
                          <a:gd name="connsiteY11" fmla="*/ 117 h 2685279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555 h 2685717"/>
                          <a:gd name="connsiteX1" fmla="*/ 650217 w 2395610"/>
                          <a:gd name="connsiteY1" fmla="*/ 311795 h 2685717"/>
                          <a:gd name="connsiteX2" fmla="*/ 437435 w 2395610"/>
                          <a:gd name="connsiteY2" fmla="*/ 1003793 h 2685717"/>
                          <a:gd name="connsiteX3" fmla="*/ 18030 w 2395610"/>
                          <a:gd name="connsiteY3" fmla="*/ 1591255 h 2685717"/>
                          <a:gd name="connsiteX4" fmla="*/ 110497 w 2395610"/>
                          <a:gd name="connsiteY4" fmla="*/ 2146059 h 2685717"/>
                          <a:gd name="connsiteX5" fmla="*/ 418722 w 2395610"/>
                          <a:gd name="connsiteY5" fmla="*/ 2526203 h 2685717"/>
                          <a:gd name="connsiteX6" fmla="*/ 1086542 w 2395610"/>
                          <a:gd name="connsiteY6" fmla="*/ 2649493 h 2685717"/>
                          <a:gd name="connsiteX7" fmla="*/ 1754362 w 2395610"/>
                          <a:gd name="connsiteY7" fmla="*/ 2608396 h 2685717"/>
                          <a:gd name="connsiteX8" fmla="*/ 2391360 w 2395610"/>
                          <a:gd name="connsiteY8" fmla="*/ 1837834 h 2685717"/>
                          <a:gd name="connsiteX9" fmla="*/ 1949571 w 2395610"/>
                          <a:gd name="connsiteY9" fmla="*/ 1067272 h 2685717"/>
                          <a:gd name="connsiteX10" fmla="*/ 1675798 w 2395610"/>
                          <a:gd name="connsiteY10" fmla="*/ 260425 h 2685717"/>
                          <a:gd name="connsiteX11" fmla="*/ 1131268 w 2395610"/>
                          <a:gd name="connsiteY11" fmla="*/ 555 h 2685717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31268 w 2395610"/>
                          <a:gd name="connsiteY0" fmla="*/ 358 h 2685520"/>
                          <a:gd name="connsiteX1" fmla="*/ 639332 w 2395610"/>
                          <a:gd name="connsiteY1" fmla="*/ 300712 h 2685520"/>
                          <a:gd name="connsiteX2" fmla="*/ 437435 w 2395610"/>
                          <a:gd name="connsiteY2" fmla="*/ 1003596 h 2685520"/>
                          <a:gd name="connsiteX3" fmla="*/ 18030 w 2395610"/>
                          <a:gd name="connsiteY3" fmla="*/ 1591058 h 2685520"/>
                          <a:gd name="connsiteX4" fmla="*/ 110497 w 2395610"/>
                          <a:gd name="connsiteY4" fmla="*/ 2145862 h 2685520"/>
                          <a:gd name="connsiteX5" fmla="*/ 418722 w 2395610"/>
                          <a:gd name="connsiteY5" fmla="*/ 2526006 h 2685520"/>
                          <a:gd name="connsiteX6" fmla="*/ 1086542 w 2395610"/>
                          <a:gd name="connsiteY6" fmla="*/ 2649296 h 2685520"/>
                          <a:gd name="connsiteX7" fmla="*/ 1754362 w 2395610"/>
                          <a:gd name="connsiteY7" fmla="*/ 2608199 h 2685520"/>
                          <a:gd name="connsiteX8" fmla="*/ 2391360 w 2395610"/>
                          <a:gd name="connsiteY8" fmla="*/ 1837637 h 2685520"/>
                          <a:gd name="connsiteX9" fmla="*/ 1949571 w 2395610"/>
                          <a:gd name="connsiteY9" fmla="*/ 1067075 h 2685520"/>
                          <a:gd name="connsiteX10" fmla="*/ 1675798 w 2395610"/>
                          <a:gd name="connsiteY10" fmla="*/ 260228 h 2685520"/>
                          <a:gd name="connsiteX11" fmla="*/ 1131268 w 2395610"/>
                          <a:gd name="connsiteY11" fmla="*/ 358 h 2685520"/>
                          <a:gd name="connsiteX0" fmla="*/ 1191193 w 2455535"/>
                          <a:gd name="connsiteY0" fmla="*/ 358 h 2685520"/>
                          <a:gd name="connsiteX1" fmla="*/ 699257 w 2455535"/>
                          <a:gd name="connsiteY1" fmla="*/ 300712 h 2685520"/>
                          <a:gd name="connsiteX2" fmla="*/ 497360 w 2455535"/>
                          <a:gd name="connsiteY2" fmla="*/ 1003596 h 2685520"/>
                          <a:gd name="connsiteX3" fmla="*/ 12640 w 2455535"/>
                          <a:gd name="connsiteY3" fmla="*/ 1703544 h 2685520"/>
                          <a:gd name="connsiteX4" fmla="*/ 170422 w 2455535"/>
                          <a:gd name="connsiteY4" fmla="*/ 2145862 h 2685520"/>
                          <a:gd name="connsiteX5" fmla="*/ 478647 w 2455535"/>
                          <a:gd name="connsiteY5" fmla="*/ 2526006 h 2685520"/>
                          <a:gd name="connsiteX6" fmla="*/ 1146467 w 2455535"/>
                          <a:gd name="connsiteY6" fmla="*/ 2649296 h 2685520"/>
                          <a:gd name="connsiteX7" fmla="*/ 1814287 w 2455535"/>
                          <a:gd name="connsiteY7" fmla="*/ 2608199 h 2685520"/>
                          <a:gd name="connsiteX8" fmla="*/ 2451285 w 2455535"/>
                          <a:gd name="connsiteY8" fmla="*/ 1837637 h 2685520"/>
                          <a:gd name="connsiteX9" fmla="*/ 2009496 w 2455535"/>
                          <a:gd name="connsiteY9" fmla="*/ 1067075 h 2685520"/>
                          <a:gd name="connsiteX10" fmla="*/ 1735723 w 2455535"/>
                          <a:gd name="connsiteY10" fmla="*/ 260228 h 2685520"/>
                          <a:gd name="connsiteX11" fmla="*/ 1191193 w 2455535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21794 w 2486136"/>
                          <a:gd name="connsiteY0" fmla="*/ 358 h 2685520"/>
                          <a:gd name="connsiteX1" fmla="*/ 729858 w 2486136"/>
                          <a:gd name="connsiteY1" fmla="*/ 300712 h 2685520"/>
                          <a:gd name="connsiteX2" fmla="*/ 527961 w 2486136"/>
                          <a:gd name="connsiteY2" fmla="*/ 1003596 h 2685520"/>
                          <a:gd name="connsiteX3" fmla="*/ 43241 w 2486136"/>
                          <a:gd name="connsiteY3" fmla="*/ 1703544 h 2685520"/>
                          <a:gd name="connsiteX4" fmla="*/ 201023 w 2486136"/>
                          <a:gd name="connsiteY4" fmla="*/ 2145862 h 2685520"/>
                          <a:gd name="connsiteX5" fmla="*/ 509248 w 2486136"/>
                          <a:gd name="connsiteY5" fmla="*/ 2526006 h 2685520"/>
                          <a:gd name="connsiteX6" fmla="*/ 1177068 w 2486136"/>
                          <a:gd name="connsiteY6" fmla="*/ 2649296 h 2685520"/>
                          <a:gd name="connsiteX7" fmla="*/ 1844888 w 2486136"/>
                          <a:gd name="connsiteY7" fmla="*/ 2608199 h 2685520"/>
                          <a:gd name="connsiteX8" fmla="*/ 2481886 w 2486136"/>
                          <a:gd name="connsiteY8" fmla="*/ 1837637 h 2685520"/>
                          <a:gd name="connsiteX9" fmla="*/ 2040097 w 2486136"/>
                          <a:gd name="connsiteY9" fmla="*/ 1067075 h 2685520"/>
                          <a:gd name="connsiteX10" fmla="*/ 1766324 w 2486136"/>
                          <a:gd name="connsiteY10" fmla="*/ 260228 h 2685520"/>
                          <a:gd name="connsiteX11" fmla="*/ 1221794 w 2486136"/>
                          <a:gd name="connsiteY11" fmla="*/ 358 h 2685520"/>
                          <a:gd name="connsiteX0" fmla="*/ 1214451 w 2478793"/>
                          <a:gd name="connsiteY0" fmla="*/ 358 h 2685520"/>
                          <a:gd name="connsiteX1" fmla="*/ 722515 w 2478793"/>
                          <a:gd name="connsiteY1" fmla="*/ 300712 h 2685520"/>
                          <a:gd name="connsiteX2" fmla="*/ 520618 w 2478793"/>
                          <a:gd name="connsiteY2" fmla="*/ 1003596 h 2685520"/>
                          <a:gd name="connsiteX3" fmla="*/ 35898 w 2478793"/>
                          <a:gd name="connsiteY3" fmla="*/ 1703544 h 2685520"/>
                          <a:gd name="connsiteX4" fmla="*/ 193680 w 2478793"/>
                          <a:gd name="connsiteY4" fmla="*/ 2145862 h 2685520"/>
                          <a:gd name="connsiteX5" fmla="*/ 501905 w 2478793"/>
                          <a:gd name="connsiteY5" fmla="*/ 2526006 h 2685520"/>
                          <a:gd name="connsiteX6" fmla="*/ 1169725 w 2478793"/>
                          <a:gd name="connsiteY6" fmla="*/ 2649296 h 2685520"/>
                          <a:gd name="connsiteX7" fmla="*/ 1837545 w 2478793"/>
                          <a:gd name="connsiteY7" fmla="*/ 2608199 h 2685520"/>
                          <a:gd name="connsiteX8" fmla="*/ 2474543 w 2478793"/>
                          <a:gd name="connsiteY8" fmla="*/ 1837637 h 2685520"/>
                          <a:gd name="connsiteX9" fmla="*/ 2032754 w 2478793"/>
                          <a:gd name="connsiteY9" fmla="*/ 1067075 h 2685520"/>
                          <a:gd name="connsiteX10" fmla="*/ 1758981 w 2478793"/>
                          <a:gd name="connsiteY10" fmla="*/ 260228 h 2685520"/>
                          <a:gd name="connsiteX11" fmla="*/ 1214451 w 2478793"/>
                          <a:gd name="connsiteY11" fmla="*/ 358 h 2685520"/>
                          <a:gd name="connsiteX0" fmla="*/ 1178579 w 2442921"/>
                          <a:gd name="connsiteY0" fmla="*/ 358 h 2685520"/>
                          <a:gd name="connsiteX1" fmla="*/ 686643 w 2442921"/>
                          <a:gd name="connsiteY1" fmla="*/ 300712 h 2685520"/>
                          <a:gd name="connsiteX2" fmla="*/ 484746 w 2442921"/>
                          <a:gd name="connsiteY2" fmla="*/ 1003596 h 2685520"/>
                          <a:gd name="connsiteX3" fmla="*/ 26 w 2442921"/>
                          <a:gd name="connsiteY3" fmla="*/ 1703544 h 2685520"/>
                          <a:gd name="connsiteX4" fmla="*/ 466033 w 2442921"/>
                          <a:gd name="connsiteY4" fmla="*/ 2526006 h 2685520"/>
                          <a:gd name="connsiteX5" fmla="*/ 1133853 w 2442921"/>
                          <a:gd name="connsiteY5" fmla="*/ 2649296 h 2685520"/>
                          <a:gd name="connsiteX6" fmla="*/ 1801673 w 2442921"/>
                          <a:gd name="connsiteY6" fmla="*/ 2608199 h 2685520"/>
                          <a:gd name="connsiteX7" fmla="*/ 2438671 w 2442921"/>
                          <a:gd name="connsiteY7" fmla="*/ 1837637 h 2685520"/>
                          <a:gd name="connsiteX8" fmla="*/ 1996882 w 2442921"/>
                          <a:gd name="connsiteY8" fmla="*/ 1067075 h 2685520"/>
                          <a:gd name="connsiteX9" fmla="*/ 1723109 w 2442921"/>
                          <a:gd name="connsiteY9" fmla="*/ 260228 h 2685520"/>
                          <a:gd name="connsiteX10" fmla="*/ 1178579 w 2442921"/>
                          <a:gd name="connsiteY10" fmla="*/ 358 h 2685520"/>
                          <a:gd name="connsiteX0" fmla="*/ 1185117 w 2449459"/>
                          <a:gd name="connsiteY0" fmla="*/ 358 h 2685520"/>
                          <a:gd name="connsiteX1" fmla="*/ 693181 w 2449459"/>
                          <a:gd name="connsiteY1" fmla="*/ 300712 h 2685520"/>
                          <a:gd name="connsiteX2" fmla="*/ 491284 w 2449459"/>
                          <a:gd name="connsiteY2" fmla="*/ 1003596 h 2685520"/>
                          <a:gd name="connsiteX3" fmla="*/ 6564 w 2449459"/>
                          <a:gd name="connsiteY3" fmla="*/ 1703544 h 2685520"/>
                          <a:gd name="connsiteX4" fmla="*/ 472571 w 2449459"/>
                          <a:gd name="connsiteY4" fmla="*/ 2526006 h 2685520"/>
                          <a:gd name="connsiteX5" fmla="*/ 1140391 w 2449459"/>
                          <a:gd name="connsiteY5" fmla="*/ 2649296 h 2685520"/>
                          <a:gd name="connsiteX6" fmla="*/ 1808211 w 2449459"/>
                          <a:gd name="connsiteY6" fmla="*/ 2608199 h 2685520"/>
                          <a:gd name="connsiteX7" fmla="*/ 2445209 w 2449459"/>
                          <a:gd name="connsiteY7" fmla="*/ 1837637 h 2685520"/>
                          <a:gd name="connsiteX8" fmla="*/ 2003420 w 2449459"/>
                          <a:gd name="connsiteY8" fmla="*/ 1067075 h 2685520"/>
                          <a:gd name="connsiteX9" fmla="*/ 1729647 w 2449459"/>
                          <a:gd name="connsiteY9" fmla="*/ 260228 h 2685520"/>
                          <a:gd name="connsiteX10" fmla="*/ 1185117 w 2449459"/>
                          <a:gd name="connsiteY10" fmla="*/ 358 h 2685520"/>
                          <a:gd name="connsiteX0" fmla="*/ 1179631 w 2443973"/>
                          <a:gd name="connsiteY0" fmla="*/ 358 h 2685520"/>
                          <a:gd name="connsiteX1" fmla="*/ 687695 w 2443973"/>
                          <a:gd name="connsiteY1" fmla="*/ 300712 h 2685520"/>
                          <a:gd name="connsiteX2" fmla="*/ 485798 w 2443973"/>
                          <a:gd name="connsiteY2" fmla="*/ 1003596 h 2685520"/>
                          <a:gd name="connsiteX3" fmla="*/ 1078 w 2443973"/>
                          <a:gd name="connsiteY3" fmla="*/ 1703544 h 2685520"/>
                          <a:gd name="connsiteX4" fmla="*/ 467085 w 2443973"/>
                          <a:gd name="connsiteY4" fmla="*/ 2526006 h 2685520"/>
                          <a:gd name="connsiteX5" fmla="*/ 1134905 w 2443973"/>
                          <a:gd name="connsiteY5" fmla="*/ 2649296 h 2685520"/>
                          <a:gd name="connsiteX6" fmla="*/ 1802725 w 2443973"/>
                          <a:gd name="connsiteY6" fmla="*/ 2608199 h 2685520"/>
                          <a:gd name="connsiteX7" fmla="*/ 2439723 w 2443973"/>
                          <a:gd name="connsiteY7" fmla="*/ 1837637 h 2685520"/>
                          <a:gd name="connsiteX8" fmla="*/ 1997934 w 2443973"/>
                          <a:gd name="connsiteY8" fmla="*/ 1067075 h 2685520"/>
                          <a:gd name="connsiteX9" fmla="*/ 1724161 w 2443973"/>
                          <a:gd name="connsiteY9" fmla="*/ 260228 h 2685520"/>
                          <a:gd name="connsiteX10" fmla="*/ 1179631 w 2443973"/>
                          <a:gd name="connsiteY10" fmla="*/ 358 h 2685520"/>
                          <a:gd name="connsiteX0" fmla="*/ 1179694 w 2444036"/>
                          <a:gd name="connsiteY0" fmla="*/ 358 h 2685520"/>
                          <a:gd name="connsiteX1" fmla="*/ 687758 w 2444036"/>
                          <a:gd name="connsiteY1" fmla="*/ 300712 h 2685520"/>
                          <a:gd name="connsiteX2" fmla="*/ 485861 w 2444036"/>
                          <a:gd name="connsiteY2" fmla="*/ 1003596 h 2685520"/>
                          <a:gd name="connsiteX3" fmla="*/ 1141 w 2444036"/>
                          <a:gd name="connsiteY3" fmla="*/ 1703544 h 2685520"/>
                          <a:gd name="connsiteX4" fmla="*/ 467148 w 2444036"/>
                          <a:gd name="connsiteY4" fmla="*/ 2526006 h 2685520"/>
                          <a:gd name="connsiteX5" fmla="*/ 1134968 w 2444036"/>
                          <a:gd name="connsiteY5" fmla="*/ 2649296 h 2685520"/>
                          <a:gd name="connsiteX6" fmla="*/ 1802788 w 2444036"/>
                          <a:gd name="connsiteY6" fmla="*/ 2608199 h 2685520"/>
                          <a:gd name="connsiteX7" fmla="*/ 2439786 w 2444036"/>
                          <a:gd name="connsiteY7" fmla="*/ 1837637 h 2685520"/>
                          <a:gd name="connsiteX8" fmla="*/ 1997997 w 2444036"/>
                          <a:gd name="connsiteY8" fmla="*/ 1067075 h 2685520"/>
                          <a:gd name="connsiteX9" fmla="*/ 1724224 w 2444036"/>
                          <a:gd name="connsiteY9" fmla="*/ 260228 h 2685520"/>
                          <a:gd name="connsiteX10" fmla="*/ 1179694 w 2444036"/>
                          <a:gd name="connsiteY10" fmla="*/ 358 h 2685520"/>
                          <a:gd name="connsiteX0" fmla="*/ 1179694 w 2441319"/>
                          <a:gd name="connsiteY0" fmla="*/ 358 h 2678721"/>
                          <a:gd name="connsiteX1" fmla="*/ 687758 w 2441319"/>
                          <a:gd name="connsiteY1" fmla="*/ 300712 h 2678721"/>
                          <a:gd name="connsiteX2" fmla="*/ 485861 w 2441319"/>
                          <a:gd name="connsiteY2" fmla="*/ 1003596 h 2678721"/>
                          <a:gd name="connsiteX3" fmla="*/ 1141 w 2441319"/>
                          <a:gd name="connsiteY3" fmla="*/ 1703544 h 2678721"/>
                          <a:gd name="connsiteX4" fmla="*/ 467148 w 2441319"/>
                          <a:gd name="connsiteY4" fmla="*/ 2526006 h 2678721"/>
                          <a:gd name="connsiteX5" fmla="*/ 1134968 w 2441319"/>
                          <a:gd name="connsiteY5" fmla="*/ 2649296 h 2678721"/>
                          <a:gd name="connsiteX6" fmla="*/ 1889874 w 2441319"/>
                          <a:gd name="connsiteY6" fmla="*/ 2597313 h 2678721"/>
                          <a:gd name="connsiteX7" fmla="*/ 2439786 w 2441319"/>
                          <a:gd name="connsiteY7" fmla="*/ 1837637 h 2678721"/>
                          <a:gd name="connsiteX8" fmla="*/ 1997997 w 2441319"/>
                          <a:gd name="connsiteY8" fmla="*/ 1067075 h 2678721"/>
                          <a:gd name="connsiteX9" fmla="*/ 1724224 w 2441319"/>
                          <a:gd name="connsiteY9" fmla="*/ 260228 h 2678721"/>
                          <a:gd name="connsiteX10" fmla="*/ 1179694 w 2441319"/>
                          <a:gd name="connsiteY10" fmla="*/ 358 h 2678721"/>
                          <a:gd name="connsiteX0" fmla="*/ 1179694 w 2441319"/>
                          <a:gd name="connsiteY0" fmla="*/ 358 h 2660469"/>
                          <a:gd name="connsiteX1" fmla="*/ 687758 w 2441319"/>
                          <a:gd name="connsiteY1" fmla="*/ 300712 h 2660469"/>
                          <a:gd name="connsiteX2" fmla="*/ 485861 w 2441319"/>
                          <a:gd name="connsiteY2" fmla="*/ 1003596 h 2660469"/>
                          <a:gd name="connsiteX3" fmla="*/ 1141 w 2441319"/>
                          <a:gd name="connsiteY3" fmla="*/ 1703544 h 2660469"/>
                          <a:gd name="connsiteX4" fmla="*/ 467148 w 2441319"/>
                          <a:gd name="connsiteY4" fmla="*/ 2526006 h 2660469"/>
                          <a:gd name="connsiteX5" fmla="*/ 1134968 w 2441319"/>
                          <a:gd name="connsiteY5" fmla="*/ 2649296 h 2660469"/>
                          <a:gd name="connsiteX6" fmla="*/ 1889874 w 2441319"/>
                          <a:gd name="connsiteY6" fmla="*/ 2597313 h 2660469"/>
                          <a:gd name="connsiteX7" fmla="*/ 2439786 w 2441319"/>
                          <a:gd name="connsiteY7" fmla="*/ 1837637 h 2660469"/>
                          <a:gd name="connsiteX8" fmla="*/ 1997997 w 2441319"/>
                          <a:gd name="connsiteY8" fmla="*/ 1067075 h 2660469"/>
                          <a:gd name="connsiteX9" fmla="*/ 1724224 w 2441319"/>
                          <a:gd name="connsiteY9" fmla="*/ 260228 h 2660469"/>
                          <a:gd name="connsiteX10" fmla="*/ 1179694 w 2441319"/>
                          <a:gd name="connsiteY10" fmla="*/ 358 h 2660469"/>
                          <a:gd name="connsiteX0" fmla="*/ 1179704 w 2441329"/>
                          <a:gd name="connsiteY0" fmla="*/ 358 h 2676862"/>
                          <a:gd name="connsiteX1" fmla="*/ 687768 w 2441329"/>
                          <a:gd name="connsiteY1" fmla="*/ 300712 h 2676862"/>
                          <a:gd name="connsiteX2" fmla="*/ 485871 w 2441329"/>
                          <a:gd name="connsiteY2" fmla="*/ 1003596 h 2676862"/>
                          <a:gd name="connsiteX3" fmla="*/ 1151 w 2441329"/>
                          <a:gd name="connsiteY3" fmla="*/ 1703544 h 2676862"/>
                          <a:gd name="connsiteX4" fmla="*/ 467158 w 2441329"/>
                          <a:gd name="connsiteY4" fmla="*/ 2526006 h 2676862"/>
                          <a:gd name="connsiteX5" fmla="*/ 1258350 w 2441329"/>
                          <a:gd name="connsiteY5" fmla="*/ 2645668 h 2676862"/>
                          <a:gd name="connsiteX6" fmla="*/ 1889884 w 2441329"/>
                          <a:gd name="connsiteY6" fmla="*/ 2597313 h 2676862"/>
                          <a:gd name="connsiteX7" fmla="*/ 2439796 w 2441329"/>
                          <a:gd name="connsiteY7" fmla="*/ 1837637 h 2676862"/>
                          <a:gd name="connsiteX8" fmla="*/ 1998007 w 2441329"/>
                          <a:gd name="connsiteY8" fmla="*/ 1067075 h 2676862"/>
                          <a:gd name="connsiteX9" fmla="*/ 1724234 w 2441329"/>
                          <a:gd name="connsiteY9" fmla="*/ 260228 h 2676862"/>
                          <a:gd name="connsiteX10" fmla="*/ 1179704 w 2441329"/>
                          <a:gd name="connsiteY10" fmla="*/ 358 h 2676862"/>
                          <a:gd name="connsiteX0" fmla="*/ 1179704 w 2441329"/>
                          <a:gd name="connsiteY0" fmla="*/ 358 h 2666278"/>
                          <a:gd name="connsiteX1" fmla="*/ 687768 w 2441329"/>
                          <a:gd name="connsiteY1" fmla="*/ 300712 h 2666278"/>
                          <a:gd name="connsiteX2" fmla="*/ 485871 w 2441329"/>
                          <a:gd name="connsiteY2" fmla="*/ 1003596 h 2666278"/>
                          <a:gd name="connsiteX3" fmla="*/ 1151 w 2441329"/>
                          <a:gd name="connsiteY3" fmla="*/ 1703544 h 2666278"/>
                          <a:gd name="connsiteX4" fmla="*/ 467158 w 2441329"/>
                          <a:gd name="connsiteY4" fmla="*/ 2526006 h 2666278"/>
                          <a:gd name="connsiteX5" fmla="*/ 1258350 w 2441329"/>
                          <a:gd name="connsiteY5" fmla="*/ 2645668 h 2666278"/>
                          <a:gd name="connsiteX6" fmla="*/ 1889884 w 2441329"/>
                          <a:gd name="connsiteY6" fmla="*/ 2579171 h 2666278"/>
                          <a:gd name="connsiteX7" fmla="*/ 2439796 w 2441329"/>
                          <a:gd name="connsiteY7" fmla="*/ 1837637 h 2666278"/>
                          <a:gd name="connsiteX8" fmla="*/ 1998007 w 2441329"/>
                          <a:gd name="connsiteY8" fmla="*/ 1067075 h 2666278"/>
                          <a:gd name="connsiteX9" fmla="*/ 1724234 w 2441329"/>
                          <a:gd name="connsiteY9" fmla="*/ 260228 h 2666278"/>
                          <a:gd name="connsiteX10" fmla="*/ 1179704 w 2441329"/>
                          <a:gd name="connsiteY10" fmla="*/ 358 h 2666278"/>
                          <a:gd name="connsiteX0" fmla="*/ 1179704 w 2441329"/>
                          <a:gd name="connsiteY0" fmla="*/ 358 h 2647466"/>
                          <a:gd name="connsiteX1" fmla="*/ 687768 w 2441329"/>
                          <a:gd name="connsiteY1" fmla="*/ 300712 h 2647466"/>
                          <a:gd name="connsiteX2" fmla="*/ 485871 w 2441329"/>
                          <a:gd name="connsiteY2" fmla="*/ 1003596 h 2647466"/>
                          <a:gd name="connsiteX3" fmla="*/ 1151 w 2441329"/>
                          <a:gd name="connsiteY3" fmla="*/ 1703544 h 2647466"/>
                          <a:gd name="connsiteX4" fmla="*/ 467158 w 2441329"/>
                          <a:gd name="connsiteY4" fmla="*/ 2526006 h 2647466"/>
                          <a:gd name="connsiteX5" fmla="*/ 1258350 w 2441329"/>
                          <a:gd name="connsiteY5" fmla="*/ 2645668 h 2647466"/>
                          <a:gd name="connsiteX6" fmla="*/ 1889884 w 2441329"/>
                          <a:gd name="connsiteY6" fmla="*/ 2579171 h 2647466"/>
                          <a:gd name="connsiteX7" fmla="*/ 2439796 w 2441329"/>
                          <a:gd name="connsiteY7" fmla="*/ 1837637 h 2647466"/>
                          <a:gd name="connsiteX8" fmla="*/ 1998007 w 2441329"/>
                          <a:gd name="connsiteY8" fmla="*/ 1067075 h 2647466"/>
                          <a:gd name="connsiteX9" fmla="*/ 1724234 w 2441329"/>
                          <a:gd name="connsiteY9" fmla="*/ 260228 h 2647466"/>
                          <a:gd name="connsiteX10" fmla="*/ 1179704 w 2441329"/>
                          <a:gd name="connsiteY10" fmla="*/ 358 h 2647466"/>
                          <a:gd name="connsiteX0" fmla="*/ 1179704 w 2441329"/>
                          <a:gd name="connsiteY0" fmla="*/ 358 h 2646654"/>
                          <a:gd name="connsiteX1" fmla="*/ 687768 w 2441329"/>
                          <a:gd name="connsiteY1" fmla="*/ 300712 h 2646654"/>
                          <a:gd name="connsiteX2" fmla="*/ 485871 w 2441329"/>
                          <a:gd name="connsiteY2" fmla="*/ 1003596 h 2646654"/>
                          <a:gd name="connsiteX3" fmla="*/ 1151 w 2441329"/>
                          <a:gd name="connsiteY3" fmla="*/ 1703544 h 2646654"/>
                          <a:gd name="connsiteX4" fmla="*/ 467158 w 2441329"/>
                          <a:gd name="connsiteY4" fmla="*/ 2526006 h 2646654"/>
                          <a:gd name="connsiteX5" fmla="*/ 1258350 w 2441329"/>
                          <a:gd name="connsiteY5" fmla="*/ 2645668 h 2646654"/>
                          <a:gd name="connsiteX6" fmla="*/ 1889884 w 2441329"/>
                          <a:gd name="connsiteY6" fmla="*/ 2579171 h 2646654"/>
                          <a:gd name="connsiteX7" fmla="*/ 2439796 w 2441329"/>
                          <a:gd name="connsiteY7" fmla="*/ 1837637 h 2646654"/>
                          <a:gd name="connsiteX8" fmla="*/ 1998007 w 2441329"/>
                          <a:gd name="connsiteY8" fmla="*/ 1067075 h 2646654"/>
                          <a:gd name="connsiteX9" fmla="*/ 1724234 w 2441329"/>
                          <a:gd name="connsiteY9" fmla="*/ 260228 h 2646654"/>
                          <a:gd name="connsiteX10" fmla="*/ 1179704 w 2441329"/>
                          <a:gd name="connsiteY10" fmla="*/ 358 h 2646654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329"/>
                          <a:gd name="connsiteY0" fmla="*/ 358 h 2648842"/>
                          <a:gd name="connsiteX1" fmla="*/ 687768 w 2441329"/>
                          <a:gd name="connsiteY1" fmla="*/ 300712 h 2648842"/>
                          <a:gd name="connsiteX2" fmla="*/ 485871 w 2441329"/>
                          <a:gd name="connsiteY2" fmla="*/ 1003596 h 2648842"/>
                          <a:gd name="connsiteX3" fmla="*/ 1151 w 2441329"/>
                          <a:gd name="connsiteY3" fmla="*/ 1703544 h 2648842"/>
                          <a:gd name="connsiteX4" fmla="*/ 467158 w 2441329"/>
                          <a:gd name="connsiteY4" fmla="*/ 2526006 h 2648842"/>
                          <a:gd name="connsiteX5" fmla="*/ 1258350 w 2441329"/>
                          <a:gd name="connsiteY5" fmla="*/ 2645668 h 2648842"/>
                          <a:gd name="connsiteX6" fmla="*/ 1889884 w 2441329"/>
                          <a:gd name="connsiteY6" fmla="*/ 2579171 h 2648842"/>
                          <a:gd name="connsiteX7" fmla="*/ 2439796 w 2441329"/>
                          <a:gd name="connsiteY7" fmla="*/ 1837637 h 2648842"/>
                          <a:gd name="connsiteX8" fmla="*/ 1998007 w 2441329"/>
                          <a:gd name="connsiteY8" fmla="*/ 1067075 h 2648842"/>
                          <a:gd name="connsiteX9" fmla="*/ 1724234 w 2441329"/>
                          <a:gd name="connsiteY9" fmla="*/ 260228 h 2648842"/>
                          <a:gd name="connsiteX10" fmla="*/ 1179704 w 2441329"/>
                          <a:gd name="connsiteY10" fmla="*/ 358 h 2648842"/>
                          <a:gd name="connsiteX0" fmla="*/ 1179704 w 2441422"/>
                          <a:gd name="connsiteY0" fmla="*/ 358 h 2646881"/>
                          <a:gd name="connsiteX1" fmla="*/ 687768 w 2441422"/>
                          <a:gd name="connsiteY1" fmla="*/ 300712 h 2646881"/>
                          <a:gd name="connsiteX2" fmla="*/ 485871 w 2441422"/>
                          <a:gd name="connsiteY2" fmla="*/ 1003596 h 2646881"/>
                          <a:gd name="connsiteX3" fmla="*/ 1151 w 2441422"/>
                          <a:gd name="connsiteY3" fmla="*/ 1703544 h 2646881"/>
                          <a:gd name="connsiteX4" fmla="*/ 467158 w 2441422"/>
                          <a:gd name="connsiteY4" fmla="*/ 2526006 h 2646881"/>
                          <a:gd name="connsiteX5" fmla="*/ 1258350 w 2441422"/>
                          <a:gd name="connsiteY5" fmla="*/ 2645668 h 2646881"/>
                          <a:gd name="connsiteX6" fmla="*/ 1886255 w 2441422"/>
                          <a:gd name="connsiteY6" fmla="*/ 2564656 h 2646881"/>
                          <a:gd name="connsiteX7" fmla="*/ 2439796 w 2441422"/>
                          <a:gd name="connsiteY7" fmla="*/ 1837637 h 2646881"/>
                          <a:gd name="connsiteX8" fmla="*/ 1998007 w 2441422"/>
                          <a:gd name="connsiteY8" fmla="*/ 1067075 h 2646881"/>
                          <a:gd name="connsiteX9" fmla="*/ 1724234 w 2441422"/>
                          <a:gd name="connsiteY9" fmla="*/ 260228 h 2646881"/>
                          <a:gd name="connsiteX10" fmla="*/ 1179704 w 2441422"/>
                          <a:gd name="connsiteY10" fmla="*/ 358 h 2646881"/>
                          <a:gd name="connsiteX0" fmla="*/ 1179105 w 2440823"/>
                          <a:gd name="connsiteY0" fmla="*/ 358 h 2646881"/>
                          <a:gd name="connsiteX1" fmla="*/ 687169 w 2440823"/>
                          <a:gd name="connsiteY1" fmla="*/ 300712 h 2646881"/>
                          <a:gd name="connsiteX2" fmla="*/ 387710 w 2440823"/>
                          <a:gd name="connsiteY2" fmla="*/ 969940 h 2646881"/>
                          <a:gd name="connsiteX3" fmla="*/ 552 w 2440823"/>
                          <a:gd name="connsiteY3" fmla="*/ 1703544 h 2646881"/>
                          <a:gd name="connsiteX4" fmla="*/ 466559 w 2440823"/>
                          <a:gd name="connsiteY4" fmla="*/ 2526006 h 2646881"/>
                          <a:gd name="connsiteX5" fmla="*/ 1257751 w 2440823"/>
                          <a:gd name="connsiteY5" fmla="*/ 2645668 h 2646881"/>
                          <a:gd name="connsiteX6" fmla="*/ 1885656 w 2440823"/>
                          <a:gd name="connsiteY6" fmla="*/ 2564656 h 2646881"/>
                          <a:gd name="connsiteX7" fmla="*/ 2439197 w 2440823"/>
                          <a:gd name="connsiteY7" fmla="*/ 1837637 h 2646881"/>
                          <a:gd name="connsiteX8" fmla="*/ 1997408 w 2440823"/>
                          <a:gd name="connsiteY8" fmla="*/ 1067075 h 2646881"/>
                          <a:gd name="connsiteX9" fmla="*/ 1723635 w 2440823"/>
                          <a:gd name="connsiteY9" fmla="*/ 260228 h 2646881"/>
                          <a:gd name="connsiteX10" fmla="*/ 1179105 w 2440823"/>
                          <a:gd name="connsiteY10" fmla="*/ 358 h 2646881"/>
                          <a:gd name="connsiteX0" fmla="*/ 1179105 w 2450770"/>
                          <a:gd name="connsiteY0" fmla="*/ 322 h 2646845"/>
                          <a:gd name="connsiteX1" fmla="*/ 687169 w 2450770"/>
                          <a:gd name="connsiteY1" fmla="*/ 300676 h 2646845"/>
                          <a:gd name="connsiteX2" fmla="*/ 387710 w 2450770"/>
                          <a:gd name="connsiteY2" fmla="*/ 969904 h 2646845"/>
                          <a:gd name="connsiteX3" fmla="*/ 552 w 2450770"/>
                          <a:gd name="connsiteY3" fmla="*/ 1703508 h 2646845"/>
                          <a:gd name="connsiteX4" fmla="*/ 466559 w 2450770"/>
                          <a:gd name="connsiteY4" fmla="*/ 2525970 h 2646845"/>
                          <a:gd name="connsiteX5" fmla="*/ 1257751 w 2450770"/>
                          <a:gd name="connsiteY5" fmla="*/ 2645632 h 2646845"/>
                          <a:gd name="connsiteX6" fmla="*/ 1885656 w 2450770"/>
                          <a:gd name="connsiteY6" fmla="*/ 2564620 h 2646845"/>
                          <a:gd name="connsiteX7" fmla="*/ 2439197 w 2450770"/>
                          <a:gd name="connsiteY7" fmla="*/ 1837601 h 2646845"/>
                          <a:gd name="connsiteX8" fmla="*/ 2114483 w 2450770"/>
                          <a:gd name="connsiteY8" fmla="*/ 999729 h 2646845"/>
                          <a:gd name="connsiteX9" fmla="*/ 1723635 w 2450770"/>
                          <a:gd name="connsiteY9" fmla="*/ 260192 h 2646845"/>
                          <a:gd name="connsiteX10" fmla="*/ 1179105 w 2450770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723498 w 2450633"/>
                          <a:gd name="connsiteY9" fmla="*/ 260192 h 2646845"/>
                          <a:gd name="connsiteX10" fmla="*/ 1178968 w 2450633"/>
                          <a:gd name="connsiteY10" fmla="*/ 322 h 2646845"/>
                          <a:gd name="connsiteX0" fmla="*/ 1178968 w 2450633"/>
                          <a:gd name="connsiteY0" fmla="*/ 322 h 2646845"/>
                          <a:gd name="connsiteX1" fmla="*/ 589469 w 2450633"/>
                          <a:gd name="connsiteY1" fmla="*/ 300677 h 2646845"/>
                          <a:gd name="connsiteX2" fmla="*/ 387573 w 2450633"/>
                          <a:gd name="connsiteY2" fmla="*/ 969904 h 2646845"/>
                          <a:gd name="connsiteX3" fmla="*/ 415 w 2450633"/>
                          <a:gd name="connsiteY3" fmla="*/ 1703508 h 2646845"/>
                          <a:gd name="connsiteX4" fmla="*/ 466422 w 2450633"/>
                          <a:gd name="connsiteY4" fmla="*/ 2525970 h 2646845"/>
                          <a:gd name="connsiteX5" fmla="*/ 1257614 w 2450633"/>
                          <a:gd name="connsiteY5" fmla="*/ 2645632 h 2646845"/>
                          <a:gd name="connsiteX6" fmla="*/ 1885519 w 2450633"/>
                          <a:gd name="connsiteY6" fmla="*/ 2564620 h 2646845"/>
                          <a:gd name="connsiteX7" fmla="*/ 2439060 w 2450633"/>
                          <a:gd name="connsiteY7" fmla="*/ 1837601 h 2646845"/>
                          <a:gd name="connsiteX8" fmla="*/ 2114346 w 2450633"/>
                          <a:gd name="connsiteY8" fmla="*/ 999729 h 2646845"/>
                          <a:gd name="connsiteX9" fmla="*/ 1821060 w 2450633"/>
                          <a:gd name="connsiteY9" fmla="*/ 260193 h 2646845"/>
                          <a:gd name="connsiteX10" fmla="*/ 1178968 w 2450633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39991 w 2411656"/>
                          <a:gd name="connsiteY0" fmla="*/ 322 h 2646845"/>
                          <a:gd name="connsiteX1" fmla="*/ 550492 w 2411656"/>
                          <a:gd name="connsiteY1" fmla="*/ 300677 h 2646845"/>
                          <a:gd name="connsiteX2" fmla="*/ 348596 w 2411656"/>
                          <a:gd name="connsiteY2" fmla="*/ 969904 h 2646845"/>
                          <a:gd name="connsiteX3" fmla="*/ 465 w 2411656"/>
                          <a:gd name="connsiteY3" fmla="*/ 1854963 h 2646845"/>
                          <a:gd name="connsiteX4" fmla="*/ 427445 w 2411656"/>
                          <a:gd name="connsiteY4" fmla="*/ 2525970 h 2646845"/>
                          <a:gd name="connsiteX5" fmla="*/ 1218637 w 2411656"/>
                          <a:gd name="connsiteY5" fmla="*/ 2645632 h 2646845"/>
                          <a:gd name="connsiteX6" fmla="*/ 1846542 w 2411656"/>
                          <a:gd name="connsiteY6" fmla="*/ 2564620 h 2646845"/>
                          <a:gd name="connsiteX7" fmla="*/ 2400083 w 2411656"/>
                          <a:gd name="connsiteY7" fmla="*/ 1837601 h 2646845"/>
                          <a:gd name="connsiteX8" fmla="*/ 2075369 w 2411656"/>
                          <a:gd name="connsiteY8" fmla="*/ 999729 h 2646845"/>
                          <a:gd name="connsiteX9" fmla="*/ 1782083 w 2411656"/>
                          <a:gd name="connsiteY9" fmla="*/ 260193 h 2646845"/>
                          <a:gd name="connsiteX10" fmla="*/ 1139991 w 2411656"/>
                          <a:gd name="connsiteY10" fmla="*/ 322 h 2646845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142082 w 2413747"/>
                          <a:gd name="connsiteY0" fmla="*/ 322 h 2655444"/>
                          <a:gd name="connsiteX1" fmla="*/ 552583 w 2413747"/>
                          <a:gd name="connsiteY1" fmla="*/ 300677 h 2655444"/>
                          <a:gd name="connsiteX2" fmla="*/ 350687 w 2413747"/>
                          <a:gd name="connsiteY2" fmla="*/ 969904 h 2655444"/>
                          <a:gd name="connsiteX3" fmla="*/ 2556 w 2413747"/>
                          <a:gd name="connsiteY3" fmla="*/ 1854963 h 2655444"/>
                          <a:gd name="connsiteX4" fmla="*/ 546612 w 2413747"/>
                          <a:gd name="connsiteY4" fmla="*/ 2576455 h 2655444"/>
                          <a:gd name="connsiteX5" fmla="*/ 1220728 w 2413747"/>
                          <a:gd name="connsiteY5" fmla="*/ 2645632 h 2655444"/>
                          <a:gd name="connsiteX6" fmla="*/ 1848633 w 2413747"/>
                          <a:gd name="connsiteY6" fmla="*/ 2564620 h 2655444"/>
                          <a:gd name="connsiteX7" fmla="*/ 2402174 w 2413747"/>
                          <a:gd name="connsiteY7" fmla="*/ 1837601 h 2655444"/>
                          <a:gd name="connsiteX8" fmla="*/ 2077460 w 2413747"/>
                          <a:gd name="connsiteY8" fmla="*/ 999729 h 2655444"/>
                          <a:gd name="connsiteX9" fmla="*/ 1784174 w 2413747"/>
                          <a:gd name="connsiteY9" fmla="*/ 260193 h 2655444"/>
                          <a:gd name="connsiteX10" fmla="*/ 1142082 w 2413747"/>
                          <a:gd name="connsiteY10" fmla="*/ 322 h 2655444"/>
                          <a:gd name="connsiteX0" fmla="*/ 1142082 w 2413747"/>
                          <a:gd name="connsiteY0" fmla="*/ 322 h 2661253"/>
                          <a:gd name="connsiteX1" fmla="*/ 552583 w 2413747"/>
                          <a:gd name="connsiteY1" fmla="*/ 300677 h 2661253"/>
                          <a:gd name="connsiteX2" fmla="*/ 350687 w 2413747"/>
                          <a:gd name="connsiteY2" fmla="*/ 969904 h 2661253"/>
                          <a:gd name="connsiteX3" fmla="*/ 2556 w 2413747"/>
                          <a:gd name="connsiteY3" fmla="*/ 1854963 h 2661253"/>
                          <a:gd name="connsiteX4" fmla="*/ 546612 w 2413747"/>
                          <a:gd name="connsiteY4" fmla="*/ 2576455 h 2661253"/>
                          <a:gd name="connsiteX5" fmla="*/ 1220728 w 2413747"/>
                          <a:gd name="connsiteY5" fmla="*/ 2645632 h 2661253"/>
                          <a:gd name="connsiteX6" fmla="*/ 1848633 w 2413747"/>
                          <a:gd name="connsiteY6" fmla="*/ 2564620 h 2661253"/>
                          <a:gd name="connsiteX7" fmla="*/ 2402174 w 2413747"/>
                          <a:gd name="connsiteY7" fmla="*/ 1837601 h 2661253"/>
                          <a:gd name="connsiteX8" fmla="*/ 2077460 w 2413747"/>
                          <a:gd name="connsiteY8" fmla="*/ 999729 h 2661253"/>
                          <a:gd name="connsiteX9" fmla="*/ 1784174 w 2413747"/>
                          <a:gd name="connsiteY9" fmla="*/ 260193 h 2661253"/>
                          <a:gd name="connsiteX10" fmla="*/ 1142082 w 2413747"/>
                          <a:gd name="connsiteY10" fmla="*/ 322 h 2661253"/>
                          <a:gd name="connsiteX0" fmla="*/ 1064705 w 2336370"/>
                          <a:gd name="connsiteY0" fmla="*/ 322 h 2662273"/>
                          <a:gd name="connsiteX1" fmla="*/ 475206 w 2336370"/>
                          <a:gd name="connsiteY1" fmla="*/ 300677 h 2662273"/>
                          <a:gd name="connsiteX2" fmla="*/ 273310 w 2336370"/>
                          <a:gd name="connsiteY2" fmla="*/ 969904 h 2662273"/>
                          <a:gd name="connsiteX3" fmla="*/ 3228 w 2336370"/>
                          <a:gd name="connsiteY3" fmla="*/ 1838135 h 2662273"/>
                          <a:gd name="connsiteX4" fmla="*/ 469235 w 2336370"/>
                          <a:gd name="connsiteY4" fmla="*/ 2576455 h 2662273"/>
                          <a:gd name="connsiteX5" fmla="*/ 1143351 w 2336370"/>
                          <a:gd name="connsiteY5" fmla="*/ 2645632 h 2662273"/>
                          <a:gd name="connsiteX6" fmla="*/ 1771256 w 2336370"/>
                          <a:gd name="connsiteY6" fmla="*/ 2564620 h 2662273"/>
                          <a:gd name="connsiteX7" fmla="*/ 2324797 w 2336370"/>
                          <a:gd name="connsiteY7" fmla="*/ 1837601 h 2662273"/>
                          <a:gd name="connsiteX8" fmla="*/ 2000083 w 2336370"/>
                          <a:gd name="connsiteY8" fmla="*/ 999729 h 2662273"/>
                          <a:gd name="connsiteX9" fmla="*/ 1706797 w 2336370"/>
                          <a:gd name="connsiteY9" fmla="*/ 260193 h 2662273"/>
                          <a:gd name="connsiteX10" fmla="*/ 1064705 w 2336370"/>
                          <a:gd name="connsiteY10" fmla="*/ 322 h 2662273"/>
                          <a:gd name="connsiteX0" fmla="*/ 1064705 w 2336370"/>
                          <a:gd name="connsiteY0" fmla="*/ 322 h 2682114"/>
                          <a:gd name="connsiteX1" fmla="*/ 475206 w 2336370"/>
                          <a:gd name="connsiteY1" fmla="*/ 300677 h 2682114"/>
                          <a:gd name="connsiteX2" fmla="*/ 273310 w 2336370"/>
                          <a:gd name="connsiteY2" fmla="*/ 969904 h 2682114"/>
                          <a:gd name="connsiteX3" fmla="*/ 3228 w 2336370"/>
                          <a:gd name="connsiteY3" fmla="*/ 1838135 h 2682114"/>
                          <a:gd name="connsiteX4" fmla="*/ 469235 w 2336370"/>
                          <a:gd name="connsiteY4" fmla="*/ 2576455 h 2682114"/>
                          <a:gd name="connsiteX5" fmla="*/ 1143351 w 2336370"/>
                          <a:gd name="connsiteY5" fmla="*/ 2645632 h 2682114"/>
                          <a:gd name="connsiteX6" fmla="*/ 1771256 w 2336370"/>
                          <a:gd name="connsiteY6" fmla="*/ 2564620 h 2682114"/>
                          <a:gd name="connsiteX7" fmla="*/ 2324797 w 2336370"/>
                          <a:gd name="connsiteY7" fmla="*/ 1837601 h 2682114"/>
                          <a:gd name="connsiteX8" fmla="*/ 2000083 w 2336370"/>
                          <a:gd name="connsiteY8" fmla="*/ 999729 h 2682114"/>
                          <a:gd name="connsiteX9" fmla="*/ 1706797 w 2336370"/>
                          <a:gd name="connsiteY9" fmla="*/ 260193 h 2682114"/>
                          <a:gd name="connsiteX10" fmla="*/ 1064705 w 2336370"/>
                          <a:gd name="connsiteY10" fmla="*/ 322 h 2682114"/>
                          <a:gd name="connsiteX0" fmla="*/ 1063645 w 2335310"/>
                          <a:gd name="connsiteY0" fmla="*/ 322 h 2671814"/>
                          <a:gd name="connsiteX1" fmla="*/ 474146 w 2335310"/>
                          <a:gd name="connsiteY1" fmla="*/ 300677 h 2671814"/>
                          <a:gd name="connsiteX2" fmla="*/ 272250 w 2335310"/>
                          <a:gd name="connsiteY2" fmla="*/ 969904 h 2671814"/>
                          <a:gd name="connsiteX3" fmla="*/ 2168 w 2335310"/>
                          <a:gd name="connsiteY3" fmla="*/ 1838135 h 2671814"/>
                          <a:gd name="connsiteX4" fmla="*/ 429149 w 2335310"/>
                          <a:gd name="connsiteY4" fmla="*/ 2559626 h 2671814"/>
                          <a:gd name="connsiteX5" fmla="*/ 1142291 w 2335310"/>
                          <a:gd name="connsiteY5" fmla="*/ 2645632 h 2671814"/>
                          <a:gd name="connsiteX6" fmla="*/ 1770196 w 2335310"/>
                          <a:gd name="connsiteY6" fmla="*/ 2564620 h 2671814"/>
                          <a:gd name="connsiteX7" fmla="*/ 2323737 w 2335310"/>
                          <a:gd name="connsiteY7" fmla="*/ 1837601 h 2671814"/>
                          <a:gd name="connsiteX8" fmla="*/ 1999023 w 2335310"/>
                          <a:gd name="connsiteY8" fmla="*/ 999729 h 2671814"/>
                          <a:gd name="connsiteX9" fmla="*/ 1705737 w 2335310"/>
                          <a:gd name="connsiteY9" fmla="*/ 260193 h 2671814"/>
                          <a:gd name="connsiteX10" fmla="*/ 1063645 w 2335310"/>
                          <a:gd name="connsiteY10" fmla="*/ 322 h 2671814"/>
                          <a:gd name="connsiteX0" fmla="*/ 1063645 w 2335310"/>
                          <a:gd name="connsiteY0" fmla="*/ 322 h 2658383"/>
                          <a:gd name="connsiteX1" fmla="*/ 474146 w 2335310"/>
                          <a:gd name="connsiteY1" fmla="*/ 300677 h 2658383"/>
                          <a:gd name="connsiteX2" fmla="*/ 272250 w 2335310"/>
                          <a:gd name="connsiteY2" fmla="*/ 969904 h 2658383"/>
                          <a:gd name="connsiteX3" fmla="*/ 2169 w 2335310"/>
                          <a:gd name="connsiteY3" fmla="*/ 1753995 h 2658383"/>
                          <a:gd name="connsiteX4" fmla="*/ 429149 w 2335310"/>
                          <a:gd name="connsiteY4" fmla="*/ 2559626 h 2658383"/>
                          <a:gd name="connsiteX5" fmla="*/ 1142291 w 2335310"/>
                          <a:gd name="connsiteY5" fmla="*/ 2645632 h 2658383"/>
                          <a:gd name="connsiteX6" fmla="*/ 1770196 w 2335310"/>
                          <a:gd name="connsiteY6" fmla="*/ 2564620 h 2658383"/>
                          <a:gd name="connsiteX7" fmla="*/ 2323737 w 2335310"/>
                          <a:gd name="connsiteY7" fmla="*/ 1837601 h 2658383"/>
                          <a:gd name="connsiteX8" fmla="*/ 1999023 w 2335310"/>
                          <a:gd name="connsiteY8" fmla="*/ 999729 h 2658383"/>
                          <a:gd name="connsiteX9" fmla="*/ 1705737 w 2335310"/>
                          <a:gd name="connsiteY9" fmla="*/ 260193 h 2658383"/>
                          <a:gd name="connsiteX10" fmla="*/ 1063645 w 2335310"/>
                          <a:gd name="connsiteY10" fmla="*/ 322 h 2658383"/>
                          <a:gd name="connsiteX0" fmla="*/ 1061955 w 2333620"/>
                          <a:gd name="connsiteY0" fmla="*/ 322 h 2658383"/>
                          <a:gd name="connsiteX1" fmla="*/ 472456 w 2333620"/>
                          <a:gd name="connsiteY1" fmla="*/ 300677 h 2658383"/>
                          <a:gd name="connsiteX2" fmla="*/ 270560 w 2333620"/>
                          <a:gd name="connsiteY2" fmla="*/ 969904 h 2658383"/>
                          <a:gd name="connsiteX3" fmla="*/ 479 w 2333620"/>
                          <a:gd name="connsiteY3" fmla="*/ 1753995 h 2658383"/>
                          <a:gd name="connsiteX4" fmla="*/ 427459 w 2333620"/>
                          <a:gd name="connsiteY4" fmla="*/ 2559626 h 2658383"/>
                          <a:gd name="connsiteX5" fmla="*/ 1140601 w 2333620"/>
                          <a:gd name="connsiteY5" fmla="*/ 2645632 h 2658383"/>
                          <a:gd name="connsiteX6" fmla="*/ 1768506 w 2333620"/>
                          <a:gd name="connsiteY6" fmla="*/ 2564620 h 2658383"/>
                          <a:gd name="connsiteX7" fmla="*/ 2322047 w 2333620"/>
                          <a:gd name="connsiteY7" fmla="*/ 1837601 h 2658383"/>
                          <a:gd name="connsiteX8" fmla="*/ 1997333 w 2333620"/>
                          <a:gd name="connsiteY8" fmla="*/ 999729 h 2658383"/>
                          <a:gd name="connsiteX9" fmla="*/ 1704047 w 2333620"/>
                          <a:gd name="connsiteY9" fmla="*/ 260193 h 2658383"/>
                          <a:gd name="connsiteX10" fmla="*/ 1061955 w 2333620"/>
                          <a:gd name="connsiteY10" fmla="*/ 322 h 2658383"/>
                          <a:gd name="connsiteX0" fmla="*/ 1062201 w 2333866"/>
                          <a:gd name="connsiteY0" fmla="*/ 322 h 2658383"/>
                          <a:gd name="connsiteX1" fmla="*/ 472702 w 2333866"/>
                          <a:gd name="connsiteY1" fmla="*/ 300677 h 2658383"/>
                          <a:gd name="connsiteX2" fmla="*/ 329343 w 2333866"/>
                          <a:gd name="connsiteY2" fmla="*/ 969905 h 2658383"/>
                          <a:gd name="connsiteX3" fmla="*/ 725 w 2333866"/>
                          <a:gd name="connsiteY3" fmla="*/ 1753995 h 2658383"/>
                          <a:gd name="connsiteX4" fmla="*/ 427705 w 2333866"/>
                          <a:gd name="connsiteY4" fmla="*/ 2559626 h 2658383"/>
                          <a:gd name="connsiteX5" fmla="*/ 1140847 w 2333866"/>
                          <a:gd name="connsiteY5" fmla="*/ 2645632 h 2658383"/>
                          <a:gd name="connsiteX6" fmla="*/ 1768752 w 2333866"/>
                          <a:gd name="connsiteY6" fmla="*/ 2564620 h 2658383"/>
                          <a:gd name="connsiteX7" fmla="*/ 2322293 w 2333866"/>
                          <a:gd name="connsiteY7" fmla="*/ 1837601 h 2658383"/>
                          <a:gd name="connsiteX8" fmla="*/ 1997579 w 2333866"/>
                          <a:gd name="connsiteY8" fmla="*/ 999729 h 2658383"/>
                          <a:gd name="connsiteX9" fmla="*/ 1704293 w 2333866"/>
                          <a:gd name="connsiteY9" fmla="*/ 260193 h 2658383"/>
                          <a:gd name="connsiteX10" fmla="*/ 1062201 w 2333866"/>
                          <a:gd name="connsiteY10" fmla="*/ 322 h 2658383"/>
                          <a:gd name="connsiteX0" fmla="*/ 1069711 w 2341376"/>
                          <a:gd name="connsiteY0" fmla="*/ 322 h 2658383"/>
                          <a:gd name="connsiteX1" fmla="*/ 480212 w 2341376"/>
                          <a:gd name="connsiteY1" fmla="*/ 300677 h 2658383"/>
                          <a:gd name="connsiteX2" fmla="*/ 336853 w 2341376"/>
                          <a:gd name="connsiteY2" fmla="*/ 969905 h 2658383"/>
                          <a:gd name="connsiteX3" fmla="*/ 8235 w 2341376"/>
                          <a:gd name="connsiteY3" fmla="*/ 1753995 h 2658383"/>
                          <a:gd name="connsiteX4" fmla="*/ 435215 w 2341376"/>
                          <a:gd name="connsiteY4" fmla="*/ 2559626 h 2658383"/>
                          <a:gd name="connsiteX5" fmla="*/ 1148357 w 2341376"/>
                          <a:gd name="connsiteY5" fmla="*/ 2645632 h 2658383"/>
                          <a:gd name="connsiteX6" fmla="*/ 1776262 w 2341376"/>
                          <a:gd name="connsiteY6" fmla="*/ 2564620 h 2658383"/>
                          <a:gd name="connsiteX7" fmla="*/ 2329803 w 2341376"/>
                          <a:gd name="connsiteY7" fmla="*/ 1837601 h 2658383"/>
                          <a:gd name="connsiteX8" fmla="*/ 2005089 w 2341376"/>
                          <a:gd name="connsiteY8" fmla="*/ 999729 h 2658383"/>
                          <a:gd name="connsiteX9" fmla="*/ 1711803 w 2341376"/>
                          <a:gd name="connsiteY9" fmla="*/ 260193 h 2658383"/>
                          <a:gd name="connsiteX10" fmla="*/ 1069711 w 2341376"/>
                          <a:gd name="connsiteY10" fmla="*/ 322 h 2658383"/>
                          <a:gd name="connsiteX0" fmla="*/ 1068567 w 2340232"/>
                          <a:gd name="connsiteY0" fmla="*/ 322 h 2648508"/>
                          <a:gd name="connsiteX1" fmla="*/ 479068 w 2340232"/>
                          <a:gd name="connsiteY1" fmla="*/ 300677 h 2648508"/>
                          <a:gd name="connsiteX2" fmla="*/ 335709 w 2340232"/>
                          <a:gd name="connsiteY2" fmla="*/ 969905 h 2648508"/>
                          <a:gd name="connsiteX3" fmla="*/ 7091 w 2340232"/>
                          <a:gd name="connsiteY3" fmla="*/ 1753995 h 2648508"/>
                          <a:gd name="connsiteX4" fmla="*/ 434071 w 2340232"/>
                          <a:gd name="connsiteY4" fmla="*/ 2559626 h 2648508"/>
                          <a:gd name="connsiteX5" fmla="*/ 1147213 w 2340232"/>
                          <a:gd name="connsiteY5" fmla="*/ 2645632 h 2648508"/>
                          <a:gd name="connsiteX6" fmla="*/ 1775118 w 2340232"/>
                          <a:gd name="connsiteY6" fmla="*/ 2564620 h 2648508"/>
                          <a:gd name="connsiteX7" fmla="*/ 2328659 w 2340232"/>
                          <a:gd name="connsiteY7" fmla="*/ 1837601 h 2648508"/>
                          <a:gd name="connsiteX8" fmla="*/ 2003945 w 2340232"/>
                          <a:gd name="connsiteY8" fmla="*/ 999729 h 2648508"/>
                          <a:gd name="connsiteX9" fmla="*/ 1710659 w 2340232"/>
                          <a:gd name="connsiteY9" fmla="*/ 260193 h 2648508"/>
                          <a:gd name="connsiteX10" fmla="*/ 1068567 w 2340232"/>
                          <a:gd name="connsiteY10" fmla="*/ 322 h 2648508"/>
                          <a:gd name="connsiteX0" fmla="*/ 1068567 w 2340232"/>
                          <a:gd name="connsiteY0" fmla="*/ 322 h 2645669"/>
                          <a:gd name="connsiteX1" fmla="*/ 479068 w 2340232"/>
                          <a:gd name="connsiteY1" fmla="*/ 300677 h 2645669"/>
                          <a:gd name="connsiteX2" fmla="*/ 335709 w 2340232"/>
                          <a:gd name="connsiteY2" fmla="*/ 969905 h 2645669"/>
                          <a:gd name="connsiteX3" fmla="*/ 7091 w 2340232"/>
                          <a:gd name="connsiteY3" fmla="*/ 1753995 h 2645669"/>
                          <a:gd name="connsiteX4" fmla="*/ 434071 w 2340232"/>
                          <a:gd name="connsiteY4" fmla="*/ 2559626 h 2645669"/>
                          <a:gd name="connsiteX5" fmla="*/ 1147213 w 2340232"/>
                          <a:gd name="connsiteY5" fmla="*/ 2645632 h 2645669"/>
                          <a:gd name="connsiteX6" fmla="*/ 1775118 w 2340232"/>
                          <a:gd name="connsiteY6" fmla="*/ 2564620 h 2645669"/>
                          <a:gd name="connsiteX7" fmla="*/ 2328659 w 2340232"/>
                          <a:gd name="connsiteY7" fmla="*/ 1837601 h 2645669"/>
                          <a:gd name="connsiteX8" fmla="*/ 2003945 w 2340232"/>
                          <a:gd name="connsiteY8" fmla="*/ 999729 h 2645669"/>
                          <a:gd name="connsiteX9" fmla="*/ 1710659 w 2340232"/>
                          <a:gd name="connsiteY9" fmla="*/ 260193 h 2645669"/>
                          <a:gd name="connsiteX10" fmla="*/ 1068567 w 2340232"/>
                          <a:gd name="connsiteY10" fmla="*/ 322 h 2645669"/>
                          <a:gd name="connsiteX0" fmla="*/ 1070173 w 2341838"/>
                          <a:gd name="connsiteY0" fmla="*/ 322 h 2645669"/>
                          <a:gd name="connsiteX1" fmla="*/ 480674 w 2341838"/>
                          <a:gd name="connsiteY1" fmla="*/ 300677 h 2645669"/>
                          <a:gd name="connsiteX2" fmla="*/ 337315 w 2341838"/>
                          <a:gd name="connsiteY2" fmla="*/ 969905 h 2645669"/>
                          <a:gd name="connsiteX3" fmla="*/ 8697 w 2341838"/>
                          <a:gd name="connsiteY3" fmla="*/ 1753995 h 2645669"/>
                          <a:gd name="connsiteX4" fmla="*/ 435677 w 2341838"/>
                          <a:gd name="connsiteY4" fmla="*/ 2559626 h 2645669"/>
                          <a:gd name="connsiteX5" fmla="*/ 1148819 w 2341838"/>
                          <a:gd name="connsiteY5" fmla="*/ 2645632 h 2645669"/>
                          <a:gd name="connsiteX6" fmla="*/ 1776724 w 2341838"/>
                          <a:gd name="connsiteY6" fmla="*/ 2564620 h 2645669"/>
                          <a:gd name="connsiteX7" fmla="*/ 2330265 w 2341838"/>
                          <a:gd name="connsiteY7" fmla="*/ 1837601 h 2645669"/>
                          <a:gd name="connsiteX8" fmla="*/ 2005551 w 2341838"/>
                          <a:gd name="connsiteY8" fmla="*/ 999729 h 2645669"/>
                          <a:gd name="connsiteX9" fmla="*/ 1712265 w 2341838"/>
                          <a:gd name="connsiteY9" fmla="*/ 260193 h 2645669"/>
                          <a:gd name="connsiteX10" fmla="*/ 1070173 w 2341838"/>
                          <a:gd name="connsiteY10" fmla="*/ 322 h 2645669"/>
                          <a:gd name="connsiteX0" fmla="*/ 1070173 w 2341838"/>
                          <a:gd name="connsiteY0" fmla="*/ 322 h 2652966"/>
                          <a:gd name="connsiteX1" fmla="*/ 480674 w 2341838"/>
                          <a:gd name="connsiteY1" fmla="*/ 300677 h 2652966"/>
                          <a:gd name="connsiteX2" fmla="*/ 337315 w 2341838"/>
                          <a:gd name="connsiteY2" fmla="*/ 969905 h 2652966"/>
                          <a:gd name="connsiteX3" fmla="*/ 8697 w 2341838"/>
                          <a:gd name="connsiteY3" fmla="*/ 1753995 h 2652966"/>
                          <a:gd name="connsiteX4" fmla="*/ 435677 w 2341838"/>
                          <a:gd name="connsiteY4" fmla="*/ 2559626 h 2652966"/>
                          <a:gd name="connsiteX5" fmla="*/ 1148819 w 2341838"/>
                          <a:gd name="connsiteY5" fmla="*/ 2645632 h 2652966"/>
                          <a:gd name="connsiteX6" fmla="*/ 1776724 w 2341838"/>
                          <a:gd name="connsiteY6" fmla="*/ 2564620 h 2652966"/>
                          <a:gd name="connsiteX7" fmla="*/ 2330265 w 2341838"/>
                          <a:gd name="connsiteY7" fmla="*/ 1837601 h 2652966"/>
                          <a:gd name="connsiteX8" fmla="*/ 2005551 w 2341838"/>
                          <a:gd name="connsiteY8" fmla="*/ 999729 h 2652966"/>
                          <a:gd name="connsiteX9" fmla="*/ 1712265 w 2341838"/>
                          <a:gd name="connsiteY9" fmla="*/ 260193 h 2652966"/>
                          <a:gd name="connsiteX10" fmla="*/ 1070173 w 2341838"/>
                          <a:gd name="connsiteY10" fmla="*/ 322 h 2652966"/>
                          <a:gd name="connsiteX0" fmla="*/ 1070687 w 2342352"/>
                          <a:gd name="connsiteY0" fmla="*/ 322 h 2645669"/>
                          <a:gd name="connsiteX1" fmla="*/ 481188 w 2342352"/>
                          <a:gd name="connsiteY1" fmla="*/ 300677 h 2645669"/>
                          <a:gd name="connsiteX2" fmla="*/ 337829 w 2342352"/>
                          <a:gd name="connsiteY2" fmla="*/ 969905 h 2645669"/>
                          <a:gd name="connsiteX3" fmla="*/ 9211 w 2342352"/>
                          <a:gd name="connsiteY3" fmla="*/ 1753995 h 2645669"/>
                          <a:gd name="connsiteX4" fmla="*/ 436191 w 2342352"/>
                          <a:gd name="connsiteY4" fmla="*/ 2559626 h 2645669"/>
                          <a:gd name="connsiteX5" fmla="*/ 1149333 w 2342352"/>
                          <a:gd name="connsiteY5" fmla="*/ 2645632 h 2645669"/>
                          <a:gd name="connsiteX6" fmla="*/ 1777238 w 2342352"/>
                          <a:gd name="connsiteY6" fmla="*/ 2564620 h 2645669"/>
                          <a:gd name="connsiteX7" fmla="*/ 2330779 w 2342352"/>
                          <a:gd name="connsiteY7" fmla="*/ 1837601 h 2645669"/>
                          <a:gd name="connsiteX8" fmla="*/ 2006065 w 2342352"/>
                          <a:gd name="connsiteY8" fmla="*/ 999729 h 2645669"/>
                          <a:gd name="connsiteX9" fmla="*/ 1712779 w 2342352"/>
                          <a:gd name="connsiteY9" fmla="*/ 260193 h 2645669"/>
                          <a:gd name="connsiteX10" fmla="*/ 1070687 w 2342352"/>
                          <a:gd name="connsiteY10" fmla="*/ 322 h 2645669"/>
                          <a:gd name="connsiteX0" fmla="*/ 1062201 w 2333866"/>
                          <a:gd name="connsiteY0" fmla="*/ 322 h 2645669"/>
                          <a:gd name="connsiteX1" fmla="*/ 472702 w 2333866"/>
                          <a:gd name="connsiteY1" fmla="*/ 300677 h 2645669"/>
                          <a:gd name="connsiteX2" fmla="*/ 329343 w 2333866"/>
                          <a:gd name="connsiteY2" fmla="*/ 969905 h 2645669"/>
                          <a:gd name="connsiteX3" fmla="*/ 725 w 2333866"/>
                          <a:gd name="connsiteY3" fmla="*/ 1753995 h 2645669"/>
                          <a:gd name="connsiteX4" fmla="*/ 427705 w 2333866"/>
                          <a:gd name="connsiteY4" fmla="*/ 2559626 h 2645669"/>
                          <a:gd name="connsiteX5" fmla="*/ 1140847 w 2333866"/>
                          <a:gd name="connsiteY5" fmla="*/ 2645632 h 2645669"/>
                          <a:gd name="connsiteX6" fmla="*/ 1768752 w 2333866"/>
                          <a:gd name="connsiteY6" fmla="*/ 2564620 h 2645669"/>
                          <a:gd name="connsiteX7" fmla="*/ 2322293 w 2333866"/>
                          <a:gd name="connsiteY7" fmla="*/ 1837601 h 2645669"/>
                          <a:gd name="connsiteX8" fmla="*/ 1997579 w 2333866"/>
                          <a:gd name="connsiteY8" fmla="*/ 999729 h 2645669"/>
                          <a:gd name="connsiteX9" fmla="*/ 1704293 w 2333866"/>
                          <a:gd name="connsiteY9" fmla="*/ 260193 h 2645669"/>
                          <a:gd name="connsiteX10" fmla="*/ 1062201 w 2333866"/>
                          <a:gd name="connsiteY10" fmla="*/ 322 h 2645669"/>
                          <a:gd name="connsiteX0" fmla="*/ 1061511 w 2333176"/>
                          <a:gd name="connsiteY0" fmla="*/ 322 h 2645669"/>
                          <a:gd name="connsiteX1" fmla="*/ 472012 w 2333176"/>
                          <a:gd name="connsiteY1" fmla="*/ 300677 h 2645669"/>
                          <a:gd name="connsiteX2" fmla="*/ 328653 w 2333176"/>
                          <a:gd name="connsiteY2" fmla="*/ 969905 h 2645669"/>
                          <a:gd name="connsiteX3" fmla="*/ 35 w 2333176"/>
                          <a:gd name="connsiteY3" fmla="*/ 1753995 h 2645669"/>
                          <a:gd name="connsiteX4" fmla="*/ 427015 w 2333176"/>
                          <a:gd name="connsiteY4" fmla="*/ 2559626 h 2645669"/>
                          <a:gd name="connsiteX5" fmla="*/ 1140157 w 2333176"/>
                          <a:gd name="connsiteY5" fmla="*/ 2645632 h 2645669"/>
                          <a:gd name="connsiteX6" fmla="*/ 1768062 w 2333176"/>
                          <a:gd name="connsiteY6" fmla="*/ 2564620 h 2645669"/>
                          <a:gd name="connsiteX7" fmla="*/ 2321603 w 2333176"/>
                          <a:gd name="connsiteY7" fmla="*/ 1837601 h 2645669"/>
                          <a:gd name="connsiteX8" fmla="*/ 1996889 w 2333176"/>
                          <a:gd name="connsiteY8" fmla="*/ 999729 h 2645669"/>
                          <a:gd name="connsiteX9" fmla="*/ 1703603 w 2333176"/>
                          <a:gd name="connsiteY9" fmla="*/ 260193 h 2645669"/>
                          <a:gd name="connsiteX10" fmla="*/ 1061511 w 2333176"/>
                          <a:gd name="connsiteY10" fmla="*/ 322 h 2645669"/>
                          <a:gd name="connsiteX0" fmla="*/ 1061522 w 2333187"/>
                          <a:gd name="connsiteY0" fmla="*/ 322 h 2664374"/>
                          <a:gd name="connsiteX1" fmla="*/ 472023 w 2333187"/>
                          <a:gd name="connsiteY1" fmla="*/ 300677 h 2664374"/>
                          <a:gd name="connsiteX2" fmla="*/ 328664 w 2333187"/>
                          <a:gd name="connsiteY2" fmla="*/ 969905 h 2664374"/>
                          <a:gd name="connsiteX3" fmla="*/ 46 w 2333187"/>
                          <a:gd name="connsiteY3" fmla="*/ 1753995 h 2664374"/>
                          <a:gd name="connsiteX4" fmla="*/ 427026 w 2333187"/>
                          <a:gd name="connsiteY4" fmla="*/ 2559626 h 2664374"/>
                          <a:gd name="connsiteX5" fmla="*/ 1140168 w 2333187"/>
                          <a:gd name="connsiteY5" fmla="*/ 2645632 h 2664374"/>
                          <a:gd name="connsiteX6" fmla="*/ 1768073 w 2333187"/>
                          <a:gd name="connsiteY6" fmla="*/ 2564620 h 2664374"/>
                          <a:gd name="connsiteX7" fmla="*/ 2321614 w 2333187"/>
                          <a:gd name="connsiteY7" fmla="*/ 1837601 h 2664374"/>
                          <a:gd name="connsiteX8" fmla="*/ 1996900 w 2333187"/>
                          <a:gd name="connsiteY8" fmla="*/ 999729 h 2664374"/>
                          <a:gd name="connsiteX9" fmla="*/ 1703614 w 2333187"/>
                          <a:gd name="connsiteY9" fmla="*/ 260193 h 2664374"/>
                          <a:gd name="connsiteX10" fmla="*/ 1061522 w 2333187"/>
                          <a:gd name="connsiteY10" fmla="*/ 322 h 2664374"/>
                          <a:gd name="connsiteX0" fmla="*/ 1061533 w 2333198"/>
                          <a:gd name="connsiteY0" fmla="*/ 322 h 2648508"/>
                          <a:gd name="connsiteX1" fmla="*/ 472034 w 2333198"/>
                          <a:gd name="connsiteY1" fmla="*/ 300677 h 2648508"/>
                          <a:gd name="connsiteX2" fmla="*/ 328675 w 2333198"/>
                          <a:gd name="connsiteY2" fmla="*/ 969905 h 2648508"/>
                          <a:gd name="connsiteX3" fmla="*/ 57 w 2333198"/>
                          <a:gd name="connsiteY3" fmla="*/ 1753995 h 2648508"/>
                          <a:gd name="connsiteX4" fmla="*/ 427037 w 2333198"/>
                          <a:gd name="connsiteY4" fmla="*/ 2559626 h 2648508"/>
                          <a:gd name="connsiteX5" fmla="*/ 1140179 w 2333198"/>
                          <a:gd name="connsiteY5" fmla="*/ 2645632 h 2648508"/>
                          <a:gd name="connsiteX6" fmla="*/ 1768084 w 2333198"/>
                          <a:gd name="connsiteY6" fmla="*/ 2564620 h 2648508"/>
                          <a:gd name="connsiteX7" fmla="*/ 2321625 w 2333198"/>
                          <a:gd name="connsiteY7" fmla="*/ 1837601 h 2648508"/>
                          <a:gd name="connsiteX8" fmla="*/ 1996911 w 2333198"/>
                          <a:gd name="connsiteY8" fmla="*/ 999729 h 2648508"/>
                          <a:gd name="connsiteX9" fmla="*/ 1703625 w 2333198"/>
                          <a:gd name="connsiteY9" fmla="*/ 260193 h 2648508"/>
                          <a:gd name="connsiteX10" fmla="*/ 1061533 w 2333198"/>
                          <a:gd name="connsiteY10" fmla="*/ 322 h 2648508"/>
                          <a:gd name="connsiteX0" fmla="*/ 1064839 w 2336504"/>
                          <a:gd name="connsiteY0" fmla="*/ 322 h 2654879"/>
                          <a:gd name="connsiteX1" fmla="*/ 475340 w 2336504"/>
                          <a:gd name="connsiteY1" fmla="*/ 300677 h 2654879"/>
                          <a:gd name="connsiteX2" fmla="*/ 331981 w 2336504"/>
                          <a:gd name="connsiteY2" fmla="*/ 969905 h 2654879"/>
                          <a:gd name="connsiteX3" fmla="*/ 3363 w 2336504"/>
                          <a:gd name="connsiteY3" fmla="*/ 1753995 h 2654879"/>
                          <a:gd name="connsiteX4" fmla="*/ 557308 w 2336504"/>
                          <a:gd name="connsiteY4" fmla="*/ 2575266 h 2654879"/>
                          <a:gd name="connsiteX5" fmla="*/ 1143485 w 2336504"/>
                          <a:gd name="connsiteY5" fmla="*/ 2645632 h 2654879"/>
                          <a:gd name="connsiteX6" fmla="*/ 1771390 w 2336504"/>
                          <a:gd name="connsiteY6" fmla="*/ 2564620 h 2654879"/>
                          <a:gd name="connsiteX7" fmla="*/ 2324931 w 2336504"/>
                          <a:gd name="connsiteY7" fmla="*/ 1837601 h 2654879"/>
                          <a:gd name="connsiteX8" fmla="*/ 2000217 w 2336504"/>
                          <a:gd name="connsiteY8" fmla="*/ 999729 h 2654879"/>
                          <a:gd name="connsiteX9" fmla="*/ 1706931 w 2336504"/>
                          <a:gd name="connsiteY9" fmla="*/ 260193 h 2654879"/>
                          <a:gd name="connsiteX10" fmla="*/ 1064839 w 2336504"/>
                          <a:gd name="connsiteY10" fmla="*/ 322 h 2654879"/>
                          <a:gd name="connsiteX0" fmla="*/ 1064839 w 2336504"/>
                          <a:gd name="connsiteY0" fmla="*/ 322 h 2646304"/>
                          <a:gd name="connsiteX1" fmla="*/ 475340 w 2336504"/>
                          <a:gd name="connsiteY1" fmla="*/ 300677 h 2646304"/>
                          <a:gd name="connsiteX2" fmla="*/ 331981 w 2336504"/>
                          <a:gd name="connsiteY2" fmla="*/ 969905 h 2646304"/>
                          <a:gd name="connsiteX3" fmla="*/ 3363 w 2336504"/>
                          <a:gd name="connsiteY3" fmla="*/ 1753995 h 2646304"/>
                          <a:gd name="connsiteX4" fmla="*/ 557308 w 2336504"/>
                          <a:gd name="connsiteY4" fmla="*/ 2575266 h 2646304"/>
                          <a:gd name="connsiteX5" fmla="*/ 1143485 w 2336504"/>
                          <a:gd name="connsiteY5" fmla="*/ 2645632 h 2646304"/>
                          <a:gd name="connsiteX6" fmla="*/ 1771390 w 2336504"/>
                          <a:gd name="connsiteY6" fmla="*/ 2564620 h 2646304"/>
                          <a:gd name="connsiteX7" fmla="*/ 2324931 w 2336504"/>
                          <a:gd name="connsiteY7" fmla="*/ 1837601 h 2646304"/>
                          <a:gd name="connsiteX8" fmla="*/ 2000217 w 2336504"/>
                          <a:gd name="connsiteY8" fmla="*/ 999729 h 2646304"/>
                          <a:gd name="connsiteX9" fmla="*/ 1706931 w 2336504"/>
                          <a:gd name="connsiteY9" fmla="*/ 260193 h 2646304"/>
                          <a:gd name="connsiteX10" fmla="*/ 1064839 w 2336504"/>
                          <a:gd name="connsiteY10" fmla="*/ 322 h 2646304"/>
                          <a:gd name="connsiteX0" fmla="*/ 1061635 w 2333300"/>
                          <a:gd name="connsiteY0" fmla="*/ 322 h 2646304"/>
                          <a:gd name="connsiteX1" fmla="*/ 472136 w 2333300"/>
                          <a:gd name="connsiteY1" fmla="*/ 300677 h 2646304"/>
                          <a:gd name="connsiteX2" fmla="*/ 328777 w 2333300"/>
                          <a:gd name="connsiteY2" fmla="*/ 969905 h 2646304"/>
                          <a:gd name="connsiteX3" fmla="*/ 159 w 2333300"/>
                          <a:gd name="connsiteY3" fmla="*/ 1753995 h 2646304"/>
                          <a:gd name="connsiteX4" fmla="*/ 554104 w 2333300"/>
                          <a:gd name="connsiteY4" fmla="*/ 2575266 h 2646304"/>
                          <a:gd name="connsiteX5" fmla="*/ 1140281 w 2333300"/>
                          <a:gd name="connsiteY5" fmla="*/ 2645632 h 2646304"/>
                          <a:gd name="connsiteX6" fmla="*/ 1768186 w 2333300"/>
                          <a:gd name="connsiteY6" fmla="*/ 2564620 h 2646304"/>
                          <a:gd name="connsiteX7" fmla="*/ 2321727 w 2333300"/>
                          <a:gd name="connsiteY7" fmla="*/ 1837601 h 2646304"/>
                          <a:gd name="connsiteX8" fmla="*/ 1997013 w 2333300"/>
                          <a:gd name="connsiteY8" fmla="*/ 999729 h 2646304"/>
                          <a:gd name="connsiteX9" fmla="*/ 1703727 w 2333300"/>
                          <a:gd name="connsiteY9" fmla="*/ 260193 h 2646304"/>
                          <a:gd name="connsiteX10" fmla="*/ 1061635 w 2333300"/>
                          <a:gd name="connsiteY10" fmla="*/ 322 h 2646304"/>
                          <a:gd name="connsiteX0" fmla="*/ 1063512 w 2335177"/>
                          <a:gd name="connsiteY0" fmla="*/ 322 h 2646304"/>
                          <a:gd name="connsiteX1" fmla="*/ 474013 w 2335177"/>
                          <a:gd name="connsiteY1" fmla="*/ 300677 h 2646304"/>
                          <a:gd name="connsiteX2" fmla="*/ 330654 w 2335177"/>
                          <a:gd name="connsiteY2" fmla="*/ 969905 h 2646304"/>
                          <a:gd name="connsiteX3" fmla="*/ 2036 w 2335177"/>
                          <a:gd name="connsiteY3" fmla="*/ 1753995 h 2646304"/>
                          <a:gd name="connsiteX4" fmla="*/ 555981 w 2335177"/>
                          <a:gd name="connsiteY4" fmla="*/ 2575266 h 2646304"/>
                          <a:gd name="connsiteX5" fmla="*/ 1142158 w 2335177"/>
                          <a:gd name="connsiteY5" fmla="*/ 2645632 h 2646304"/>
                          <a:gd name="connsiteX6" fmla="*/ 1770063 w 2335177"/>
                          <a:gd name="connsiteY6" fmla="*/ 2564620 h 2646304"/>
                          <a:gd name="connsiteX7" fmla="*/ 2323604 w 2335177"/>
                          <a:gd name="connsiteY7" fmla="*/ 1837601 h 2646304"/>
                          <a:gd name="connsiteX8" fmla="*/ 1998890 w 2335177"/>
                          <a:gd name="connsiteY8" fmla="*/ 999729 h 2646304"/>
                          <a:gd name="connsiteX9" fmla="*/ 1705604 w 2335177"/>
                          <a:gd name="connsiteY9" fmla="*/ 260193 h 2646304"/>
                          <a:gd name="connsiteX10" fmla="*/ 1063512 w 2335177"/>
                          <a:gd name="connsiteY10" fmla="*/ 322 h 2646304"/>
                          <a:gd name="connsiteX0" fmla="*/ 1063512 w 2335177"/>
                          <a:gd name="connsiteY0" fmla="*/ 322 h 2652483"/>
                          <a:gd name="connsiteX1" fmla="*/ 474013 w 2335177"/>
                          <a:gd name="connsiteY1" fmla="*/ 300677 h 2652483"/>
                          <a:gd name="connsiteX2" fmla="*/ 330654 w 2335177"/>
                          <a:gd name="connsiteY2" fmla="*/ 969905 h 2652483"/>
                          <a:gd name="connsiteX3" fmla="*/ 2036 w 2335177"/>
                          <a:gd name="connsiteY3" fmla="*/ 1753995 h 2652483"/>
                          <a:gd name="connsiteX4" fmla="*/ 555981 w 2335177"/>
                          <a:gd name="connsiteY4" fmla="*/ 2575266 h 2652483"/>
                          <a:gd name="connsiteX5" fmla="*/ 1142158 w 2335177"/>
                          <a:gd name="connsiteY5" fmla="*/ 2645632 h 2652483"/>
                          <a:gd name="connsiteX6" fmla="*/ 1770063 w 2335177"/>
                          <a:gd name="connsiteY6" fmla="*/ 2564620 h 2652483"/>
                          <a:gd name="connsiteX7" fmla="*/ 2323604 w 2335177"/>
                          <a:gd name="connsiteY7" fmla="*/ 1837601 h 2652483"/>
                          <a:gd name="connsiteX8" fmla="*/ 1998890 w 2335177"/>
                          <a:gd name="connsiteY8" fmla="*/ 999729 h 2652483"/>
                          <a:gd name="connsiteX9" fmla="*/ 1705604 w 2335177"/>
                          <a:gd name="connsiteY9" fmla="*/ 260193 h 2652483"/>
                          <a:gd name="connsiteX10" fmla="*/ 1063512 w 2335177"/>
                          <a:gd name="connsiteY10" fmla="*/ 322 h 2652483"/>
                          <a:gd name="connsiteX0" fmla="*/ 1063512 w 2335177"/>
                          <a:gd name="connsiteY0" fmla="*/ 322 h 2647151"/>
                          <a:gd name="connsiteX1" fmla="*/ 474013 w 2335177"/>
                          <a:gd name="connsiteY1" fmla="*/ 300677 h 2647151"/>
                          <a:gd name="connsiteX2" fmla="*/ 330654 w 2335177"/>
                          <a:gd name="connsiteY2" fmla="*/ 969905 h 2647151"/>
                          <a:gd name="connsiteX3" fmla="*/ 2036 w 2335177"/>
                          <a:gd name="connsiteY3" fmla="*/ 1753995 h 2647151"/>
                          <a:gd name="connsiteX4" fmla="*/ 555981 w 2335177"/>
                          <a:gd name="connsiteY4" fmla="*/ 2575266 h 2647151"/>
                          <a:gd name="connsiteX5" fmla="*/ 1142158 w 2335177"/>
                          <a:gd name="connsiteY5" fmla="*/ 2645632 h 2647151"/>
                          <a:gd name="connsiteX6" fmla="*/ 1770063 w 2335177"/>
                          <a:gd name="connsiteY6" fmla="*/ 2564620 h 2647151"/>
                          <a:gd name="connsiteX7" fmla="*/ 2323604 w 2335177"/>
                          <a:gd name="connsiteY7" fmla="*/ 1837601 h 2647151"/>
                          <a:gd name="connsiteX8" fmla="*/ 1998890 w 2335177"/>
                          <a:gd name="connsiteY8" fmla="*/ 999729 h 2647151"/>
                          <a:gd name="connsiteX9" fmla="*/ 1705604 w 2335177"/>
                          <a:gd name="connsiteY9" fmla="*/ 260193 h 2647151"/>
                          <a:gd name="connsiteX10" fmla="*/ 1063512 w 2335177"/>
                          <a:gd name="connsiteY10" fmla="*/ 322 h 2647151"/>
                          <a:gd name="connsiteX0" fmla="*/ 1063512 w 2335177"/>
                          <a:gd name="connsiteY0" fmla="*/ 322 h 2654879"/>
                          <a:gd name="connsiteX1" fmla="*/ 474013 w 2335177"/>
                          <a:gd name="connsiteY1" fmla="*/ 300677 h 2654879"/>
                          <a:gd name="connsiteX2" fmla="*/ 330654 w 2335177"/>
                          <a:gd name="connsiteY2" fmla="*/ 969905 h 2654879"/>
                          <a:gd name="connsiteX3" fmla="*/ 2036 w 2335177"/>
                          <a:gd name="connsiteY3" fmla="*/ 1753995 h 2654879"/>
                          <a:gd name="connsiteX4" fmla="*/ 555981 w 2335177"/>
                          <a:gd name="connsiteY4" fmla="*/ 2575266 h 2654879"/>
                          <a:gd name="connsiteX5" fmla="*/ 1142158 w 2335177"/>
                          <a:gd name="connsiteY5" fmla="*/ 2645632 h 2654879"/>
                          <a:gd name="connsiteX6" fmla="*/ 1770063 w 2335177"/>
                          <a:gd name="connsiteY6" fmla="*/ 2564620 h 2654879"/>
                          <a:gd name="connsiteX7" fmla="*/ 2323604 w 2335177"/>
                          <a:gd name="connsiteY7" fmla="*/ 1837601 h 2654879"/>
                          <a:gd name="connsiteX8" fmla="*/ 1998890 w 2335177"/>
                          <a:gd name="connsiteY8" fmla="*/ 999729 h 2654879"/>
                          <a:gd name="connsiteX9" fmla="*/ 1705604 w 2335177"/>
                          <a:gd name="connsiteY9" fmla="*/ 260193 h 2654879"/>
                          <a:gd name="connsiteX10" fmla="*/ 1063512 w 2335177"/>
                          <a:gd name="connsiteY10" fmla="*/ 322 h 2654879"/>
                          <a:gd name="connsiteX0" fmla="*/ 1063456 w 2335121"/>
                          <a:gd name="connsiteY0" fmla="*/ 322 h 2654879"/>
                          <a:gd name="connsiteX1" fmla="*/ 473957 w 2335121"/>
                          <a:gd name="connsiteY1" fmla="*/ 300677 h 2654879"/>
                          <a:gd name="connsiteX2" fmla="*/ 330598 w 2335121"/>
                          <a:gd name="connsiteY2" fmla="*/ 969905 h 2654879"/>
                          <a:gd name="connsiteX3" fmla="*/ 1980 w 2335121"/>
                          <a:gd name="connsiteY3" fmla="*/ 1753995 h 2654879"/>
                          <a:gd name="connsiteX4" fmla="*/ 555925 w 2335121"/>
                          <a:gd name="connsiteY4" fmla="*/ 2575266 h 2654879"/>
                          <a:gd name="connsiteX5" fmla="*/ 1142102 w 2335121"/>
                          <a:gd name="connsiteY5" fmla="*/ 2645632 h 2654879"/>
                          <a:gd name="connsiteX6" fmla="*/ 1770007 w 2335121"/>
                          <a:gd name="connsiteY6" fmla="*/ 2564620 h 2654879"/>
                          <a:gd name="connsiteX7" fmla="*/ 2323548 w 2335121"/>
                          <a:gd name="connsiteY7" fmla="*/ 1837601 h 2654879"/>
                          <a:gd name="connsiteX8" fmla="*/ 1998834 w 2335121"/>
                          <a:gd name="connsiteY8" fmla="*/ 999729 h 2654879"/>
                          <a:gd name="connsiteX9" fmla="*/ 1705548 w 2335121"/>
                          <a:gd name="connsiteY9" fmla="*/ 260193 h 2654879"/>
                          <a:gd name="connsiteX10" fmla="*/ 1063456 w 2335121"/>
                          <a:gd name="connsiteY10" fmla="*/ 322 h 2654879"/>
                          <a:gd name="connsiteX0" fmla="*/ 1061481 w 2333146"/>
                          <a:gd name="connsiteY0" fmla="*/ 322 h 2654879"/>
                          <a:gd name="connsiteX1" fmla="*/ 471982 w 2333146"/>
                          <a:gd name="connsiteY1" fmla="*/ 300677 h 2654879"/>
                          <a:gd name="connsiteX2" fmla="*/ 328623 w 2333146"/>
                          <a:gd name="connsiteY2" fmla="*/ 969905 h 2654879"/>
                          <a:gd name="connsiteX3" fmla="*/ 5 w 2333146"/>
                          <a:gd name="connsiteY3" fmla="*/ 1753995 h 2654879"/>
                          <a:gd name="connsiteX4" fmla="*/ 553950 w 2333146"/>
                          <a:gd name="connsiteY4" fmla="*/ 2575266 h 2654879"/>
                          <a:gd name="connsiteX5" fmla="*/ 1140127 w 2333146"/>
                          <a:gd name="connsiteY5" fmla="*/ 2645632 h 2654879"/>
                          <a:gd name="connsiteX6" fmla="*/ 1768032 w 2333146"/>
                          <a:gd name="connsiteY6" fmla="*/ 2564620 h 2654879"/>
                          <a:gd name="connsiteX7" fmla="*/ 2321573 w 2333146"/>
                          <a:gd name="connsiteY7" fmla="*/ 1837601 h 2654879"/>
                          <a:gd name="connsiteX8" fmla="*/ 1996859 w 2333146"/>
                          <a:gd name="connsiteY8" fmla="*/ 999729 h 2654879"/>
                          <a:gd name="connsiteX9" fmla="*/ 1703573 w 2333146"/>
                          <a:gd name="connsiteY9" fmla="*/ 260193 h 2654879"/>
                          <a:gd name="connsiteX10" fmla="*/ 1061481 w 2333146"/>
                          <a:gd name="connsiteY10" fmla="*/ 322 h 2654879"/>
                          <a:gd name="connsiteX0" fmla="*/ 1061766 w 2333431"/>
                          <a:gd name="connsiteY0" fmla="*/ 322 h 2654879"/>
                          <a:gd name="connsiteX1" fmla="*/ 472267 w 2333431"/>
                          <a:gd name="connsiteY1" fmla="*/ 300677 h 2654879"/>
                          <a:gd name="connsiteX2" fmla="*/ 328908 w 2333431"/>
                          <a:gd name="connsiteY2" fmla="*/ 969905 h 2654879"/>
                          <a:gd name="connsiteX3" fmla="*/ 290 w 2333431"/>
                          <a:gd name="connsiteY3" fmla="*/ 1753995 h 2654879"/>
                          <a:gd name="connsiteX4" fmla="*/ 554235 w 2333431"/>
                          <a:gd name="connsiteY4" fmla="*/ 2575266 h 2654879"/>
                          <a:gd name="connsiteX5" fmla="*/ 1140412 w 2333431"/>
                          <a:gd name="connsiteY5" fmla="*/ 2645632 h 2654879"/>
                          <a:gd name="connsiteX6" fmla="*/ 1768317 w 2333431"/>
                          <a:gd name="connsiteY6" fmla="*/ 2564620 h 2654879"/>
                          <a:gd name="connsiteX7" fmla="*/ 2321858 w 2333431"/>
                          <a:gd name="connsiteY7" fmla="*/ 1837601 h 2654879"/>
                          <a:gd name="connsiteX8" fmla="*/ 1997144 w 2333431"/>
                          <a:gd name="connsiteY8" fmla="*/ 999729 h 2654879"/>
                          <a:gd name="connsiteX9" fmla="*/ 1703858 w 2333431"/>
                          <a:gd name="connsiteY9" fmla="*/ 260193 h 2654879"/>
                          <a:gd name="connsiteX10" fmla="*/ 1061766 w 2333431"/>
                          <a:gd name="connsiteY10" fmla="*/ 322 h 2654879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3431"/>
                          <a:gd name="connsiteY0" fmla="*/ 322 h 2651645"/>
                          <a:gd name="connsiteX1" fmla="*/ 472267 w 2333431"/>
                          <a:gd name="connsiteY1" fmla="*/ 300677 h 2651645"/>
                          <a:gd name="connsiteX2" fmla="*/ 328908 w 2333431"/>
                          <a:gd name="connsiteY2" fmla="*/ 969905 h 2651645"/>
                          <a:gd name="connsiteX3" fmla="*/ 290 w 2333431"/>
                          <a:gd name="connsiteY3" fmla="*/ 1753995 h 2651645"/>
                          <a:gd name="connsiteX4" fmla="*/ 554235 w 2333431"/>
                          <a:gd name="connsiteY4" fmla="*/ 2575266 h 2651645"/>
                          <a:gd name="connsiteX5" fmla="*/ 1140412 w 2333431"/>
                          <a:gd name="connsiteY5" fmla="*/ 2645632 h 2651645"/>
                          <a:gd name="connsiteX6" fmla="*/ 1768317 w 2333431"/>
                          <a:gd name="connsiteY6" fmla="*/ 2564620 h 2651645"/>
                          <a:gd name="connsiteX7" fmla="*/ 2321858 w 2333431"/>
                          <a:gd name="connsiteY7" fmla="*/ 1837601 h 2651645"/>
                          <a:gd name="connsiteX8" fmla="*/ 1997144 w 2333431"/>
                          <a:gd name="connsiteY8" fmla="*/ 999729 h 2651645"/>
                          <a:gd name="connsiteX9" fmla="*/ 1703858 w 2333431"/>
                          <a:gd name="connsiteY9" fmla="*/ 260193 h 2651645"/>
                          <a:gd name="connsiteX10" fmla="*/ 1061766 w 2333431"/>
                          <a:gd name="connsiteY10" fmla="*/ 322 h 2651645"/>
                          <a:gd name="connsiteX0" fmla="*/ 1061766 w 2331350"/>
                          <a:gd name="connsiteY0" fmla="*/ 322 h 2651645"/>
                          <a:gd name="connsiteX1" fmla="*/ 472267 w 2331350"/>
                          <a:gd name="connsiteY1" fmla="*/ 300677 h 2651645"/>
                          <a:gd name="connsiteX2" fmla="*/ 328908 w 2331350"/>
                          <a:gd name="connsiteY2" fmla="*/ 969905 h 2651645"/>
                          <a:gd name="connsiteX3" fmla="*/ 290 w 2331350"/>
                          <a:gd name="connsiteY3" fmla="*/ 1753995 h 2651645"/>
                          <a:gd name="connsiteX4" fmla="*/ 554235 w 2331350"/>
                          <a:gd name="connsiteY4" fmla="*/ 2575266 h 2651645"/>
                          <a:gd name="connsiteX5" fmla="*/ 1140412 w 2331350"/>
                          <a:gd name="connsiteY5" fmla="*/ 2645632 h 2651645"/>
                          <a:gd name="connsiteX6" fmla="*/ 1768317 w 2331350"/>
                          <a:gd name="connsiteY6" fmla="*/ 2564620 h 2651645"/>
                          <a:gd name="connsiteX7" fmla="*/ 2321858 w 2331350"/>
                          <a:gd name="connsiteY7" fmla="*/ 1837601 h 2651645"/>
                          <a:gd name="connsiteX8" fmla="*/ 1997144 w 2331350"/>
                          <a:gd name="connsiteY8" fmla="*/ 999729 h 2651645"/>
                          <a:gd name="connsiteX9" fmla="*/ 1703858 w 2331350"/>
                          <a:gd name="connsiteY9" fmla="*/ 260193 h 2651645"/>
                          <a:gd name="connsiteX10" fmla="*/ 1061766 w 2331350"/>
                          <a:gd name="connsiteY10" fmla="*/ 322 h 2651645"/>
                          <a:gd name="connsiteX0" fmla="*/ 1061766 w 2328980"/>
                          <a:gd name="connsiteY0" fmla="*/ 322 h 2651645"/>
                          <a:gd name="connsiteX1" fmla="*/ 472267 w 2328980"/>
                          <a:gd name="connsiteY1" fmla="*/ 300677 h 2651645"/>
                          <a:gd name="connsiteX2" fmla="*/ 328908 w 2328980"/>
                          <a:gd name="connsiteY2" fmla="*/ 969905 h 2651645"/>
                          <a:gd name="connsiteX3" fmla="*/ 290 w 2328980"/>
                          <a:gd name="connsiteY3" fmla="*/ 1753995 h 2651645"/>
                          <a:gd name="connsiteX4" fmla="*/ 554235 w 2328980"/>
                          <a:gd name="connsiteY4" fmla="*/ 2575266 h 2651645"/>
                          <a:gd name="connsiteX5" fmla="*/ 1140412 w 2328980"/>
                          <a:gd name="connsiteY5" fmla="*/ 2645632 h 2651645"/>
                          <a:gd name="connsiteX6" fmla="*/ 1768317 w 2328980"/>
                          <a:gd name="connsiteY6" fmla="*/ 2564620 h 2651645"/>
                          <a:gd name="connsiteX7" fmla="*/ 2321858 w 2328980"/>
                          <a:gd name="connsiteY7" fmla="*/ 1837601 h 2651645"/>
                          <a:gd name="connsiteX8" fmla="*/ 1997144 w 2328980"/>
                          <a:gd name="connsiteY8" fmla="*/ 999729 h 2651645"/>
                          <a:gd name="connsiteX9" fmla="*/ 1703858 w 2328980"/>
                          <a:gd name="connsiteY9" fmla="*/ 260193 h 2651645"/>
                          <a:gd name="connsiteX10" fmla="*/ 1061766 w 2328980"/>
                          <a:gd name="connsiteY10" fmla="*/ 322 h 26516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328980" h="2651645">
                            <a:moveTo>
                              <a:pt x="1061766" y="322"/>
                            </a:moveTo>
                            <a:cubicBezTo>
                              <a:pt x="856501" y="7069"/>
                              <a:pt x="562506" y="122585"/>
                              <a:pt x="472267" y="300677"/>
                            </a:cubicBezTo>
                            <a:cubicBezTo>
                              <a:pt x="378402" y="504169"/>
                              <a:pt x="398500" y="821545"/>
                              <a:pt x="328908" y="969905"/>
                            </a:cubicBezTo>
                            <a:cubicBezTo>
                              <a:pt x="259316" y="1118265"/>
                              <a:pt x="-10057" y="1431681"/>
                              <a:pt x="290" y="1753995"/>
                            </a:cubicBezTo>
                            <a:cubicBezTo>
                              <a:pt x="10637" y="2076309"/>
                              <a:pt x="274350" y="2460318"/>
                              <a:pt x="554235" y="2575266"/>
                            </a:cubicBezTo>
                            <a:cubicBezTo>
                              <a:pt x="834120" y="2690214"/>
                              <a:pt x="992479" y="2639584"/>
                              <a:pt x="1140412" y="2645632"/>
                            </a:cubicBezTo>
                            <a:cubicBezTo>
                              <a:pt x="1288345" y="2651680"/>
                              <a:pt x="1600436" y="2633978"/>
                              <a:pt x="1768317" y="2564620"/>
                            </a:cubicBezTo>
                            <a:cubicBezTo>
                              <a:pt x="2103112" y="2451719"/>
                              <a:pt x="2283720" y="2098416"/>
                              <a:pt x="2321858" y="1837601"/>
                            </a:cubicBezTo>
                            <a:cubicBezTo>
                              <a:pt x="2359996" y="1576786"/>
                              <a:pt x="2244023" y="1301576"/>
                              <a:pt x="1997144" y="999729"/>
                            </a:cubicBezTo>
                            <a:cubicBezTo>
                              <a:pt x="1764841" y="755285"/>
                              <a:pt x="1859754" y="426761"/>
                              <a:pt x="1703858" y="260193"/>
                            </a:cubicBezTo>
                            <a:cubicBezTo>
                              <a:pt x="1547962" y="93625"/>
                              <a:pt x="1267031" y="-6425"/>
                              <a:pt x="1061766" y="322"/>
                            </a:cubicBezTo>
                            <a:close/>
                          </a:path>
                        </a:pathLst>
                      </a:custGeom>
                      <a:solidFill>
                        <a:srgbClr val="C4CA8B"/>
                      </a:solidFill>
                      <a:ln w="19050" cap="rnd">
                        <a:solidFill>
                          <a:srgbClr val="58282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sz="1200">
                          <a:solidFill>
                            <a:srgbClr val="582822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28" name="วงรี 227">
                      <a:hlinkClick r:id="rId3" action="ppaction://hlinksldjump"/>
                    </p:cNvPr>
                    <p:cNvSpPr/>
                    <p:nvPr/>
                  </p:nvSpPr>
                  <p:spPr>
                    <a:xfrm>
                      <a:off x="2996153" y="2348473"/>
                      <a:ext cx="357965" cy="407814"/>
                    </a:xfrm>
                    <a:prstGeom prst="ellipse">
                      <a:avLst/>
                    </a:prstGeom>
                    <a:solidFill>
                      <a:srgbClr val="F19C79"/>
                    </a:solidFill>
                    <a:ln w="19050">
                      <a:solidFill>
                        <a:srgbClr val="58282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sz="1200">
                        <a:solidFill>
                          <a:srgbClr val="582822"/>
                        </a:solidFill>
                      </a:endParaRPr>
                    </a:p>
                  </p:txBody>
                </p:sp>
              </p:grpSp>
              <p:cxnSp>
                <p:nvCxnSpPr>
                  <p:cNvPr id="225" name="ตัวเชื่อมต่อตรง 224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23678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ตัวเชื่อมต่อตรง 225">
                    <a:hlinkClick r:id="rId3" action="ppaction://hlinksldjump"/>
                  </p:cNvPr>
                  <p:cNvCxnSpPr/>
                  <p:nvPr/>
                </p:nvCxnSpPr>
                <p:spPr>
                  <a:xfrm>
                    <a:off x="7875313" y="1995686"/>
                    <a:ext cx="270000" cy="0"/>
                  </a:xfrm>
                  <a:prstGeom prst="line">
                    <a:avLst/>
                  </a:prstGeom>
                  <a:ln w="19050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99" name="กลุ่ม 198"/>
            <p:cNvGrpSpPr/>
            <p:nvPr/>
          </p:nvGrpSpPr>
          <p:grpSpPr>
            <a:xfrm>
              <a:off x="8028384" y="3585293"/>
              <a:ext cx="678216" cy="551841"/>
              <a:chOff x="-1010543" y="-524594"/>
              <a:chExt cx="2021085" cy="1644487"/>
            </a:xfrm>
          </p:grpSpPr>
          <p:grpSp>
            <p:nvGrpSpPr>
              <p:cNvPr id="200" name="กลุ่ม 199"/>
              <p:cNvGrpSpPr/>
              <p:nvPr/>
            </p:nvGrpSpPr>
            <p:grpSpPr>
              <a:xfrm>
                <a:off x="-1010543" y="-524594"/>
                <a:ext cx="2021085" cy="1644487"/>
                <a:chOff x="-1010543" y="-524594"/>
                <a:chExt cx="2021085" cy="1644487"/>
              </a:xfrm>
            </p:grpSpPr>
            <p:grpSp>
              <p:nvGrpSpPr>
                <p:cNvPr id="206" name="กลุ่ม 205"/>
                <p:cNvGrpSpPr/>
                <p:nvPr/>
              </p:nvGrpSpPr>
              <p:grpSpPr>
                <a:xfrm>
                  <a:off x="-1010543" y="-524594"/>
                  <a:ext cx="2021085" cy="1644487"/>
                  <a:chOff x="2200823" y="1077630"/>
                  <a:chExt cx="4742352" cy="3858687"/>
                </a:xfrm>
                <a:solidFill>
                  <a:srgbClr val="F19C79"/>
                </a:solidFill>
              </p:grpSpPr>
              <p:sp>
                <p:nvSpPr>
                  <p:cNvPr id="208" name="สี่เหลี่ยมผืนผ้ามุมมน 207"/>
                  <p:cNvSpPr/>
                  <p:nvPr/>
                </p:nvSpPr>
                <p:spPr>
                  <a:xfrm>
                    <a:off x="2450521" y="1635646"/>
                    <a:ext cx="4176464" cy="2963721"/>
                  </a:xfrm>
                  <a:prstGeom prst="roundRect">
                    <a:avLst/>
                  </a:prstGeom>
                  <a:solidFill>
                    <a:srgbClr val="F6F4D2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09" name="สี่เหลี่ยมผืนผ้ามุมมน 208">
                    <a:hlinkClick r:id="" action="ppaction://noaction"/>
                  </p:cNvPr>
                  <p:cNvSpPr/>
                  <p:nvPr/>
                </p:nvSpPr>
                <p:spPr>
                  <a:xfrm>
                    <a:off x="2784230" y="1883481"/>
                    <a:ext cx="3575537" cy="2468049"/>
                  </a:xfrm>
                  <a:prstGeom prst="roundRect">
                    <a:avLst>
                      <a:gd name="adj" fmla="val 12308"/>
                    </a:avLst>
                  </a:prstGeom>
                  <a:solidFill>
                    <a:srgbClr val="CBDFBD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0" name="มนมุมสี่เหลี่ยมผืนผ้าด้านเดียวกัน 209">
                    <a:hlinkClick r:id="" action="ppaction://noaction"/>
                  </p:cNvPr>
                  <p:cNvSpPr/>
                  <p:nvPr/>
                </p:nvSpPr>
                <p:spPr>
                  <a:xfrm>
                    <a:off x="3491880" y="1491630"/>
                    <a:ext cx="612000" cy="1512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1" name="มนมุมสี่เหลี่ยมผืนผ้าด้านเดียวกัน 210">
                    <a:hlinkClick r:id="" action="ppaction://noaction"/>
                  </p:cNvPr>
                  <p:cNvSpPr/>
                  <p:nvPr/>
                </p:nvSpPr>
                <p:spPr>
                  <a:xfrm>
                    <a:off x="4265999" y="1077630"/>
                    <a:ext cx="612000" cy="1926168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sp>
                <p:nvSpPr>
                  <p:cNvPr id="212" name="มนมุมสี่เหลี่ยมผืนผ้าด้านเดียวกัน 211">
                    <a:hlinkClick r:id="" action="ppaction://noaction"/>
                  </p:cNvPr>
                  <p:cNvSpPr/>
                  <p:nvPr/>
                </p:nvSpPr>
                <p:spPr>
                  <a:xfrm>
                    <a:off x="5040120" y="1289226"/>
                    <a:ext cx="612000" cy="1714572"/>
                  </a:xfrm>
                  <a:prstGeom prst="round2SameRect">
                    <a:avLst/>
                  </a:prstGeom>
                  <a:solidFill>
                    <a:srgbClr val="F19C79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  <p:cxnSp>
                <p:nvCxnSpPr>
                  <p:cNvPr id="213" name="ตัวเชื่อมต่อตรง 212"/>
                  <p:cNvCxnSpPr/>
                  <p:nvPr/>
                </p:nvCxnSpPr>
                <p:spPr>
                  <a:xfrm>
                    <a:off x="3242609" y="3003798"/>
                    <a:ext cx="2592288" cy="0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58282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4" name="มนมุมสี่เหลี่ยมผืนผ้าด้านเดียวกัน 213"/>
                  <p:cNvSpPr/>
                  <p:nvPr/>
                </p:nvSpPr>
                <p:spPr>
                  <a:xfrm flipV="1">
                    <a:off x="2200823" y="4262418"/>
                    <a:ext cx="4742352" cy="673899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C4CA8B"/>
                  </a:solidFill>
                  <a:ln w="28575" cap="rnd">
                    <a:solidFill>
                      <a:srgbClr val="58282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sz="1200">
                      <a:solidFill>
                        <a:srgbClr val="582822"/>
                      </a:solidFill>
                    </a:endParaRPr>
                  </a:p>
                </p:txBody>
              </p:sp>
            </p:grpSp>
            <p:sp>
              <p:nvSpPr>
                <p:cNvPr id="207" name="มนมุมสี่เหลี่ยมผืนผ้าด้านเดียวกัน 206"/>
                <p:cNvSpPr/>
                <p:nvPr/>
              </p:nvSpPr>
              <p:spPr>
                <a:xfrm flipV="1">
                  <a:off x="-194169" y="832692"/>
                  <a:ext cx="360000" cy="1800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6F4D2"/>
                </a:solidFill>
                <a:ln w="28575" cap="rnd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  <p:grpSp>
            <p:nvGrpSpPr>
              <p:cNvPr id="201" name="กลุ่ม 200"/>
              <p:cNvGrpSpPr/>
              <p:nvPr/>
            </p:nvGrpSpPr>
            <p:grpSpPr>
              <a:xfrm>
                <a:off x="-365162" y="399510"/>
                <a:ext cx="730323" cy="269838"/>
                <a:chOff x="-384492" y="365887"/>
                <a:chExt cx="730323" cy="269838"/>
              </a:xfrm>
            </p:grpSpPr>
            <p:sp>
              <p:nvSpPr>
                <p:cNvPr id="202" name="รูปแบบอิสระ 201"/>
                <p:cNvSpPr/>
                <p:nvPr/>
              </p:nvSpPr>
              <p:spPr>
                <a:xfrm>
                  <a:off x="-296883" y="451262"/>
                  <a:ext cx="558140" cy="83167"/>
                </a:xfrm>
                <a:custGeom>
                  <a:avLst/>
                  <a:gdLst>
                    <a:gd name="connsiteX0" fmla="*/ 0 w 558140"/>
                    <a:gd name="connsiteY0" fmla="*/ 0 h 83167"/>
                    <a:gd name="connsiteX1" fmla="*/ 249382 w 558140"/>
                    <a:gd name="connsiteY1" fmla="*/ 83128 h 83167"/>
                    <a:gd name="connsiteX2" fmla="*/ 558140 w 558140"/>
                    <a:gd name="connsiteY2" fmla="*/ 11876 h 83167"/>
                    <a:gd name="connsiteX3" fmla="*/ 558140 w 558140"/>
                    <a:gd name="connsiteY3" fmla="*/ 11876 h 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8140" h="83167">
                      <a:moveTo>
                        <a:pt x="0" y="0"/>
                      </a:moveTo>
                      <a:cubicBezTo>
                        <a:pt x="78179" y="40574"/>
                        <a:pt x="156359" y="81149"/>
                        <a:pt x="249382" y="83128"/>
                      </a:cubicBezTo>
                      <a:cubicBezTo>
                        <a:pt x="342405" y="85107"/>
                        <a:pt x="558140" y="11876"/>
                        <a:pt x="558140" y="11876"/>
                      </a:cubicBezTo>
                      <a:lnTo>
                        <a:pt x="558140" y="11876"/>
                      </a:lnTo>
                    </a:path>
                  </a:pathLst>
                </a:custGeom>
                <a:ln w="28575">
                  <a:solidFill>
                    <a:srgbClr val="58282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03" name="วงรี 202">
                  <a:hlinkClick r:id="" action="ppaction://noaction"/>
                </p:cNvPr>
                <p:cNvSpPr/>
                <p:nvPr/>
              </p:nvSpPr>
              <p:spPr>
                <a:xfrm>
                  <a:off x="-384492" y="365887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04" name="วงรี 203">
                  <a:hlinkClick r:id="" action="ppaction://noaction"/>
                </p:cNvPr>
                <p:cNvSpPr/>
                <p:nvPr/>
              </p:nvSpPr>
              <p:spPr>
                <a:xfrm>
                  <a:off x="-123123" y="455725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  <p:sp>
              <p:nvSpPr>
                <p:cNvPr id="205" name="วงรี 204">
                  <a:hlinkClick r:id="" action="ppaction://noaction"/>
                </p:cNvPr>
                <p:cNvSpPr/>
                <p:nvPr/>
              </p:nvSpPr>
              <p:spPr>
                <a:xfrm>
                  <a:off x="165831" y="385553"/>
                  <a:ext cx="180000" cy="180000"/>
                </a:xfrm>
                <a:prstGeom prst="ellipse">
                  <a:avLst/>
                </a:prstGeom>
                <a:solidFill>
                  <a:srgbClr val="C4CA8B"/>
                </a:solidFill>
                <a:ln w="28575">
                  <a:solidFill>
                    <a:srgbClr val="58282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1200">
                    <a:solidFill>
                      <a:srgbClr val="582822"/>
                    </a:solidFill>
                  </a:endParaRPr>
                </a:p>
              </p:txBody>
            </p:sp>
          </p:grpSp>
        </p:grpSp>
      </p:grpSp>
      <p:sp>
        <p:nvSpPr>
          <p:cNvPr id="104" name="ตัวแทนเนื้อหา 3"/>
          <p:cNvSpPr>
            <a:spLocks noGrp="1"/>
          </p:cNvSpPr>
          <p:nvPr>
            <p:ph sz="quarter" idx="13"/>
          </p:nvPr>
        </p:nvSpPr>
        <p:spPr>
          <a:xfrm>
            <a:off x="1508491" y="908399"/>
            <a:ext cx="1991514" cy="480681"/>
          </a:xfrm>
        </p:spPr>
        <p:txBody>
          <a:bodyPr/>
          <a:lstStyle/>
          <a:p>
            <a:r>
              <a:rPr lang="en-US" sz="1600" b="1" dirty="0" smtClean="0">
                <a:latin typeface="Bodoni MT Black" panose="02070A03080606020203" pitchFamily="18" charset="0"/>
              </a:rPr>
              <a:t>audit.moac.go.th</a:t>
            </a:r>
            <a:endParaRPr lang="th-TH" sz="1600" b="1" dirty="0">
              <a:latin typeface="Bodoni MT Black" panose="02070A03080606020203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503241" y="6397070"/>
            <a:ext cx="942551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2 </a:t>
            </a:r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: </a:t>
            </a:r>
            <a:r>
              <a:rPr lang="en-US" sz="1000" dirty="0" smtClean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09 PM</a:t>
            </a:r>
            <a:endParaRPr lang="en-US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  <a:p>
            <a:pPr algn="ctr"/>
            <a:r>
              <a:rPr lang="en-US" sz="1000" dirty="0">
                <a:solidFill>
                  <a:srgbClr val="582822"/>
                </a:solidFill>
                <a:latin typeface="Showcard Gothic" panose="04020904020102020604" pitchFamily="82" charset="0"/>
                <a:cs typeface="Mitr Medium" pitchFamily="2" charset="-34"/>
              </a:rPr>
              <a:t>08 / 07 / 2022</a:t>
            </a:r>
            <a:endParaRPr lang="th-TH" sz="1000" dirty="0">
              <a:solidFill>
                <a:srgbClr val="582822"/>
              </a:solidFill>
              <a:latin typeface="Showcard Gothic" panose="04020904020102020604" pitchFamily="82" charset="0"/>
              <a:cs typeface="Mitr Mediu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3854" y="1844824"/>
            <a:ext cx="634851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>
                <a:solidFill>
                  <a:schemeClr val="accent2">
                    <a:lumMod val="75000"/>
                  </a:schemeClr>
                </a:solidFill>
                <a:latin typeface="CS ChatThai" panose="02000503000000000000" pitchFamily="2" charset="-34"/>
                <a:cs typeface="CS ChatThai" panose="02000503000000000000" pitchFamily="2" charset="-34"/>
              </a:rPr>
              <a:t>กำหนดแนวปฏิบัติการตรวจสอบ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7576065" y="6464895"/>
            <a:ext cx="2311400" cy="365125"/>
          </a:xfrm>
        </p:spPr>
        <p:txBody>
          <a:bodyPr/>
          <a:lstStyle/>
          <a:p>
            <a:fld id="{6BED5A33-3C7E-49B9-8301-18BD9D5BE127}" type="slidenum">
              <a:rPr lang="th-TH" b="1" smtClean="0">
                <a:solidFill>
                  <a:srgbClr val="006600"/>
                </a:solidFill>
              </a:rPr>
              <a:pPr/>
              <a:t>9</a:t>
            </a:fld>
            <a:endParaRPr lang="th-TH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58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ชุดรูปแบบของ Office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 anchor="ctr">
        <a:spAutoFit/>
      </a:bodyPr>
      <a:lstStyle>
        <a:defPPr>
          <a:defRPr sz="1600" dirty="0" smtClean="0">
            <a:solidFill>
              <a:srgbClr val="582822"/>
            </a:solidFill>
            <a:latin typeface="Concert One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 anchor="ctr">
        <a:spAutoFit/>
      </a:bodyPr>
      <a:lstStyle>
        <a:defPPr>
          <a:defRPr sz="1600" dirty="0" smtClean="0">
            <a:solidFill>
              <a:srgbClr val="582822"/>
            </a:solidFill>
            <a:latin typeface="Concert One" pitchFamily="2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 anchor="ctr">
        <a:spAutoFit/>
      </a:bodyPr>
      <a:lstStyle>
        <a:defPPr>
          <a:defRPr sz="1600" dirty="0" smtClean="0">
            <a:solidFill>
              <a:srgbClr val="582822"/>
            </a:solidFill>
            <a:latin typeface="Concert One" pitchFamily="2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 anchor="ctr">
        <a:spAutoFit/>
      </a:bodyPr>
      <a:lstStyle>
        <a:defPPr>
          <a:defRPr sz="1600" dirty="0" smtClean="0">
            <a:solidFill>
              <a:srgbClr val="582822"/>
            </a:solidFill>
            <a:latin typeface="Concert One" pitchFamily="2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974</Words>
  <Application>Microsoft Office PowerPoint</Application>
  <PresentationFormat>กระดาษ A4 (210x297 มม.)</PresentationFormat>
  <Paragraphs>233</Paragraphs>
  <Slides>17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4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21" baseType="lpstr">
      <vt:lpstr>1_ชุดรูปแบบของ Office</vt:lpstr>
      <vt:lpstr>ชุดรูปแบบของ Office</vt:lpstr>
      <vt:lpstr>2_ชุดรูปแบบของ Office</vt:lpstr>
      <vt:lpstr>3_ชุดรูปแบบของ Office</vt:lpstr>
      <vt:lpstr>การตรวจสอบ  การดำเนินงาน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กระบวนการตรวจสอบ การดำเนินงาน</dc:title>
  <dc:creator>kanokkan malawanna</dc:creator>
  <cp:lastModifiedBy>patcharee jampatip</cp:lastModifiedBy>
  <cp:revision>65</cp:revision>
  <cp:lastPrinted>2022-07-04T03:55:42Z</cp:lastPrinted>
  <dcterms:created xsi:type="dcterms:W3CDTF">2022-06-30T04:24:46Z</dcterms:created>
  <dcterms:modified xsi:type="dcterms:W3CDTF">2022-07-05T08:01:58Z</dcterms:modified>
</cp:coreProperties>
</file>